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57" r:id="rId3"/>
    <p:sldId id="258" r:id="rId4"/>
    <p:sldId id="267" r:id="rId5"/>
    <p:sldId id="278" r:id="rId6"/>
    <p:sldId id="279" r:id="rId7"/>
    <p:sldId id="259" r:id="rId8"/>
    <p:sldId id="268" r:id="rId9"/>
    <p:sldId id="271" r:id="rId10"/>
    <p:sldId id="272" r:id="rId11"/>
    <p:sldId id="261" r:id="rId12"/>
    <p:sldId id="273" r:id="rId13"/>
    <p:sldId id="274" r:id="rId14"/>
    <p:sldId id="276" r:id="rId15"/>
    <p:sldId id="262" r:id="rId16"/>
    <p:sldId id="277" r:id="rId17"/>
    <p:sldId id="275" r:id="rId18"/>
    <p:sldId id="264" r:id="rId19"/>
    <p:sldId id="265"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A8781E-B400-434A-89EE-37B5A11F94AD}" v="1104" dt="2022-11-08T03:38:12.421"/>
    <p1510:client id="{279EEE35-901B-4E01-BE70-732D29C8AA1B}" v="151" dt="2022-11-08T04:58:07.319"/>
    <p1510:client id="{4ECA30FD-F75C-4E70-97A0-19FAA37C28C4}" v="66" dt="2022-11-08T22:38:46.911"/>
    <p1510:client id="{7D9FE1F6-E2C2-4148-A907-B9637E0A747A}" v="97" dt="2022-11-08T03:16:58.817"/>
    <p1510:client id="{89A95765-DBAE-48D1-B2D9-9EA948CACB5A}" v="22" dt="2022-11-08T04:41:13.186"/>
    <p1510:client id="{980A0489-D5F1-4F82-A73F-B30EB55BB4C9}" v="188" dt="2022-11-08T23:23:12.343"/>
    <p1510:client id="{D86E5EAF-7F8B-4862-932C-A53F2DB0947D}" v="1599" dt="2022-11-08T11:52:25.853"/>
    <p1510:client id="{FDAE4979-E593-460D-B6D7-C7D070156B2E}" v="2" dt="2022-11-08T23:15:42.1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muel Zun" userId="76c6481546974a5e" providerId="Windows Live" clId="Web-{279EEE35-901B-4E01-BE70-732D29C8AA1B}"/>
    <pc:docChg chg="addSld modSld">
      <pc:chgData name="Shmuel Zun" userId="76c6481546974a5e" providerId="Windows Live" clId="Web-{279EEE35-901B-4E01-BE70-732D29C8AA1B}" dt="2022-11-08T04:58:04.678" v="144"/>
      <pc:docMkLst>
        <pc:docMk/>
      </pc:docMkLst>
      <pc:sldChg chg="addSp delSp modSp mod setBg setClrOvrMap">
        <pc:chgData name="Shmuel Zun" userId="76c6481546974a5e" providerId="Windows Live" clId="Web-{279EEE35-901B-4E01-BE70-732D29C8AA1B}" dt="2022-11-08T04:58:04.678" v="144"/>
        <pc:sldMkLst>
          <pc:docMk/>
          <pc:sldMk cId="1459133350" sldId="256"/>
        </pc:sldMkLst>
        <pc:spChg chg="mod">
          <ac:chgData name="Shmuel Zun" userId="76c6481546974a5e" providerId="Windows Live" clId="Web-{279EEE35-901B-4E01-BE70-732D29C8AA1B}" dt="2022-11-08T04:58:04.678" v="144"/>
          <ac:spMkLst>
            <pc:docMk/>
            <pc:sldMk cId="1459133350" sldId="256"/>
            <ac:spMk id="2" creationId="{E3F280B8-0A92-8383-8943-1DFDC2B9AE19}"/>
          </ac:spMkLst>
        </pc:spChg>
        <pc:spChg chg="mod">
          <ac:chgData name="Shmuel Zun" userId="76c6481546974a5e" providerId="Windows Live" clId="Web-{279EEE35-901B-4E01-BE70-732D29C8AA1B}" dt="2022-11-08T04:58:04.678" v="144"/>
          <ac:spMkLst>
            <pc:docMk/>
            <pc:sldMk cId="1459133350" sldId="256"/>
            <ac:spMk id="3" creationId="{F98A725C-CDB9-3E3A-3E93-B23F71C5E97F}"/>
          </ac:spMkLst>
        </pc:spChg>
        <pc:spChg chg="add del">
          <ac:chgData name="Shmuel Zun" userId="76c6481546974a5e" providerId="Windows Live" clId="Web-{279EEE35-901B-4E01-BE70-732D29C8AA1B}" dt="2022-11-08T04:58:04.678" v="144"/>
          <ac:spMkLst>
            <pc:docMk/>
            <pc:sldMk cId="1459133350" sldId="256"/>
            <ac:spMk id="8" creationId="{C28D0172-F2E0-4763-9C35-F022664959D8}"/>
          </ac:spMkLst>
        </pc:spChg>
        <pc:spChg chg="add del">
          <ac:chgData name="Shmuel Zun" userId="76c6481546974a5e" providerId="Windows Live" clId="Web-{279EEE35-901B-4E01-BE70-732D29C8AA1B}" dt="2022-11-08T04:58:04.678" v="144"/>
          <ac:spMkLst>
            <pc:docMk/>
            <pc:sldMk cId="1459133350" sldId="256"/>
            <ac:spMk id="10" creationId="{9F2851FB-E841-4509-8A6D-A416376EA380}"/>
          </ac:spMkLst>
        </pc:spChg>
        <pc:spChg chg="add del">
          <ac:chgData name="Shmuel Zun" userId="76c6481546974a5e" providerId="Windows Live" clId="Web-{279EEE35-901B-4E01-BE70-732D29C8AA1B}" dt="2022-11-08T04:58:04.678" v="144"/>
          <ac:spMkLst>
            <pc:docMk/>
            <pc:sldMk cId="1459133350" sldId="256"/>
            <ac:spMk id="12" creationId="{DF6FB2B2-CE21-407F-B22E-302DADC2C3D3}"/>
          </ac:spMkLst>
        </pc:spChg>
        <pc:spChg chg="add del">
          <ac:chgData name="Shmuel Zun" userId="76c6481546974a5e" providerId="Windows Live" clId="Web-{279EEE35-901B-4E01-BE70-732D29C8AA1B}" dt="2022-11-08T04:57:58.491" v="139"/>
          <ac:spMkLst>
            <pc:docMk/>
            <pc:sldMk cId="1459133350" sldId="256"/>
            <ac:spMk id="18" creationId="{87F0FDC4-AD8C-47D9-9131-623C98ADB0AE}"/>
          </ac:spMkLst>
        </pc:spChg>
        <pc:spChg chg="add del">
          <ac:chgData name="Shmuel Zun" userId="76c6481546974a5e" providerId="Windows Live" clId="Web-{279EEE35-901B-4E01-BE70-732D29C8AA1B}" dt="2022-11-08T04:57:58.491" v="139"/>
          <ac:spMkLst>
            <pc:docMk/>
            <pc:sldMk cId="1459133350" sldId="256"/>
            <ac:spMk id="19" creationId="{4FA533C5-33E3-4611-AF9F-72811D8B26A6}"/>
          </ac:spMkLst>
        </pc:spChg>
        <pc:spChg chg="add del">
          <ac:chgData name="Shmuel Zun" userId="76c6481546974a5e" providerId="Windows Live" clId="Web-{279EEE35-901B-4E01-BE70-732D29C8AA1B}" dt="2022-11-08T04:57:58.491" v="139"/>
          <ac:spMkLst>
            <pc:docMk/>
            <pc:sldMk cId="1459133350" sldId="256"/>
            <ac:spMk id="20" creationId="{052BEFF1-896C-45B1-B02C-96A6A1BC389A}"/>
          </ac:spMkLst>
        </pc:spChg>
        <pc:spChg chg="add del">
          <ac:chgData name="Shmuel Zun" userId="76c6481546974a5e" providerId="Windows Live" clId="Web-{279EEE35-901B-4E01-BE70-732D29C8AA1B}" dt="2022-11-08T04:57:58.491" v="139"/>
          <ac:spMkLst>
            <pc:docMk/>
            <pc:sldMk cId="1459133350" sldId="256"/>
            <ac:spMk id="22" creationId="{BB237A14-61B1-4C00-A670-5D8D68A8668E}"/>
          </ac:spMkLst>
        </pc:spChg>
        <pc:spChg chg="add del">
          <ac:chgData name="Shmuel Zun" userId="76c6481546974a5e" providerId="Windows Live" clId="Web-{279EEE35-901B-4E01-BE70-732D29C8AA1B}" dt="2022-11-08T04:57:58.491" v="139"/>
          <ac:spMkLst>
            <pc:docMk/>
            <pc:sldMk cId="1459133350" sldId="256"/>
            <ac:spMk id="24" creationId="{8598F259-6F54-47A3-8D13-1603D786A328}"/>
          </ac:spMkLst>
        </pc:spChg>
        <pc:spChg chg="add del">
          <ac:chgData name="Shmuel Zun" userId="76c6481546974a5e" providerId="Windows Live" clId="Web-{279EEE35-901B-4E01-BE70-732D29C8AA1B}" dt="2022-11-08T04:57:58.491" v="139"/>
          <ac:spMkLst>
            <pc:docMk/>
            <pc:sldMk cId="1459133350" sldId="256"/>
            <ac:spMk id="26" creationId="{0BA768A8-4FED-4ED8-9E46-6BE72188ECD2}"/>
          </ac:spMkLst>
        </pc:spChg>
        <pc:picChg chg="add del">
          <ac:chgData name="Shmuel Zun" userId="76c6481546974a5e" providerId="Windows Live" clId="Web-{279EEE35-901B-4E01-BE70-732D29C8AA1B}" dt="2022-11-08T04:57:58.491" v="139"/>
          <ac:picMkLst>
            <pc:docMk/>
            <pc:sldMk cId="1459133350" sldId="256"/>
            <ac:picMk id="14" creationId="{8949AD42-25FD-4C3D-9EEE-B7FEC5809988}"/>
          </ac:picMkLst>
        </pc:picChg>
        <pc:picChg chg="add del">
          <ac:chgData name="Shmuel Zun" userId="76c6481546974a5e" providerId="Windows Live" clId="Web-{279EEE35-901B-4E01-BE70-732D29C8AA1B}" dt="2022-11-08T04:57:58.491" v="139"/>
          <ac:picMkLst>
            <pc:docMk/>
            <pc:sldMk cId="1459133350" sldId="256"/>
            <ac:picMk id="15" creationId="{91B28F63-CF00-448F-B141-FE33C33B1891}"/>
          </ac:picMkLst>
        </pc:picChg>
        <pc:picChg chg="add del">
          <ac:chgData name="Shmuel Zun" userId="76c6481546974a5e" providerId="Windows Live" clId="Web-{279EEE35-901B-4E01-BE70-732D29C8AA1B}" dt="2022-11-08T04:57:58.491" v="139"/>
          <ac:picMkLst>
            <pc:docMk/>
            <pc:sldMk cId="1459133350" sldId="256"/>
            <ac:picMk id="16" creationId="{6AC7D913-60B7-4603-881B-831DA5D3A940}"/>
          </ac:picMkLst>
        </pc:picChg>
        <pc:picChg chg="add del">
          <ac:chgData name="Shmuel Zun" userId="76c6481546974a5e" providerId="Windows Live" clId="Web-{279EEE35-901B-4E01-BE70-732D29C8AA1B}" dt="2022-11-08T04:57:58.491" v="139"/>
          <ac:picMkLst>
            <pc:docMk/>
            <pc:sldMk cId="1459133350" sldId="256"/>
            <ac:picMk id="17" creationId="{2AE609E2-8522-44E4-9077-980E5BCF3E14}"/>
          </ac:picMkLst>
        </pc:picChg>
      </pc:sldChg>
      <pc:sldChg chg="modSp">
        <pc:chgData name="Shmuel Zun" userId="76c6481546974a5e" providerId="Windows Live" clId="Web-{279EEE35-901B-4E01-BE70-732D29C8AA1B}" dt="2022-11-08T04:55:18.456" v="132" actId="1076"/>
        <pc:sldMkLst>
          <pc:docMk/>
          <pc:sldMk cId="2007993125" sldId="267"/>
        </pc:sldMkLst>
        <pc:spChg chg="mod">
          <ac:chgData name="Shmuel Zun" userId="76c6481546974a5e" providerId="Windows Live" clId="Web-{279EEE35-901B-4E01-BE70-732D29C8AA1B}" dt="2022-11-08T04:55:18.456" v="132" actId="1076"/>
          <ac:spMkLst>
            <pc:docMk/>
            <pc:sldMk cId="2007993125" sldId="267"/>
            <ac:spMk id="3" creationId="{05737F09-57A0-7A9A-1F4A-6BB9DA58CA22}"/>
          </ac:spMkLst>
        </pc:spChg>
      </pc:sldChg>
      <pc:sldChg chg="addSp delSp modSp">
        <pc:chgData name="Shmuel Zun" userId="76c6481546974a5e" providerId="Windows Live" clId="Web-{279EEE35-901B-4E01-BE70-732D29C8AA1B}" dt="2022-11-08T04:44:52.479" v="53" actId="20577"/>
        <pc:sldMkLst>
          <pc:docMk/>
          <pc:sldMk cId="1732413240" sldId="278"/>
        </pc:sldMkLst>
        <pc:spChg chg="mod">
          <ac:chgData name="Shmuel Zun" userId="76c6481546974a5e" providerId="Windows Live" clId="Web-{279EEE35-901B-4E01-BE70-732D29C8AA1B}" dt="2022-11-08T04:44:52.479" v="53" actId="20577"/>
          <ac:spMkLst>
            <pc:docMk/>
            <pc:sldMk cId="1732413240" sldId="278"/>
            <ac:spMk id="2" creationId="{0B1CB237-351B-CA3B-3E95-9AD8EF02E928}"/>
          </ac:spMkLst>
        </pc:spChg>
        <pc:spChg chg="mod">
          <ac:chgData name="Shmuel Zun" userId="76c6481546974a5e" providerId="Windows Live" clId="Web-{279EEE35-901B-4E01-BE70-732D29C8AA1B}" dt="2022-11-08T04:44:13.994" v="41" actId="14100"/>
          <ac:spMkLst>
            <pc:docMk/>
            <pc:sldMk cId="1732413240" sldId="278"/>
            <ac:spMk id="3" creationId="{64B48A15-73DE-475C-D35F-80D4D570F452}"/>
          </ac:spMkLst>
        </pc:spChg>
        <pc:graphicFrameChg chg="add del mod">
          <ac:chgData name="Shmuel Zun" userId="76c6481546974a5e" providerId="Windows Live" clId="Web-{279EEE35-901B-4E01-BE70-732D29C8AA1B}" dt="2022-11-08T04:43:00.492" v="11"/>
          <ac:graphicFrameMkLst>
            <pc:docMk/>
            <pc:sldMk cId="1732413240" sldId="278"/>
            <ac:graphicFrameMk id="5" creationId="{1EBBD7B2-0624-5A64-67D6-030B586BB186}"/>
          </ac:graphicFrameMkLst>
        </pc:graphicFrameChg>
      </pc:sldChg>
      <pc:sldChg chg="addSp delSp modSp new">
        <pc:chgData name="Shmuel Zun" userId="76c6481546974a5e" providerId="Windows Live" clId="Web-{279EEE35-901B-4E01-BE70-732D29C8AA1B}" dt="2022-11-08T04:54:37.127" v="131" actId="1076"/>
        <pc:sldMkLst>
          <pc:docMk/>
          <pc:sldMk cId="2023268062" sldId="279"/>
        </pc:sldMkLst>
        <pc:spChg chg="mod">
          <ac:chgData name="Shmuel Zun" userId="76c6481546974a5e" providerId="Windows Live" clId="Web-{279EEE35-901B-4E01-BE70-732D29C8AA1B}" dt="2022-11-08T04:46:05.605" v="68" actId="20577"/>
          <ac:spMkLst>
            <pc:docMk/>
            <pc:sldMk cId="2023268062" sldId="279"/>
            <ac:spMk id="2" creationId="{55816EE1-32DA-B00E-B521-A7405AB16AD4}"/>
          </ac:spMkLst>
        </pc:spChg>
        <pc:spChg chg="add del">
          <ac:chgData name="Shmuel Zun" userId="76c6481546974a5e" providerId="Windows Live" clId="Web-{279EEE35-901B-4E01-BE70-732D29C8AA1B}" dt="2022-11-08T04:50:50.096" v="71"/>
          <ac:spMkLst>
            <pc:docMk/>
            <pc:sldMk cId="2023268062" sldId="279"/>
            <ac:spMk id="3" creationId="{049FE39B-7439-2F53-32ED-E030A72CC949}"/>
          </ac:spMkLst>
        </pc:spChg>
        <pc:picChg chg="add del mod ord">
          <ac:chgData name="Shmuel Zun" userId="76c6481546974a5e" providerId="Windows Live" clId="Web-{279EEE35-901B-4E01-BE70-732D29C8AA1B}" dt="2022-11-08T04:50:45.299" v="70"/>
          <ac:picMkLst>
            <pc:docMk/>
            <pc:sldMk cId="2023268062" sldId="279"/>
            <ac:picMk id="4" creationId="{F0F16325-205C-338F-6C41-6690E844A3B2}"/>
          </ac:picMkLst>
        </pc:picChg>
        <pc:picChg chg="add mod">
          <ac:chgData name="Shmuel Zun" userId="76c6481546974a5e" providerId="Windows Live" clId="Web-{279EEE35-901B-4E01-BE70-732D29C8AA1B}" dt="2022-11-08T04:52:51.024" v="101" actId="1076"/>
          <ac:picMkLst>
            <pc:docMk/>
            <pc:sldMk cId="2023268062" sldId="279"/>
            <ac:picMk id="5" creationId="{FC03CA62-707F-7C76-B0CF-D23029880D2B}"/>
          </ac:picMkLst>
        </pc:picChg>
        <pc:picChg chg="add mod">
          <ac:chgData name="Shmuel Zun" userId="76c6481546974a5e" providerId="Windows Live" clId="Web-{279EEE35-901B-4E01-BE70-732D29C8AA1B}" dt="2022-11-08T04:52:57.149" v="103" actId="1076"/>
          <ac:picMkLst>
            <pc:docMk/>
            <pc:sldMk cId="2023268062" sldId="279"/>
            <ac:picMk id="6" creationId="{44CCDFCB-616E-9559-C738-A7D8A1B652C0}"/>
          </ac:picMkLst>
        </pc:picChg>
        <pc:picChg chg="add mod">
          <ac:chgData name="Shmuel Zun" userId="76c6481546974a5e" providerId="Windows Live" clId="Web-{279EEE35-901B-4E01-BE70-732D29C8AA1B}" dt="2022-11-08T04:53:09.555" v="108" actId="14100"/>
          <ac:picMkLst>
            <pc:docMk/>
            <pc:sldMk cId="2023268062" sldId="279"/>
            <ac:picMk id="7" creationId="{65A5757D-3932-9876-26EF-FB9303DC0EE9}"/>
          </ac:picMkLst>
        </pc:picChg>
        <pc:picChg chg="add mod">
          <ac:chgData name="Shmuel Zun" userId="76c6481546974a5e" providerId="Windows Live" clId="Web-{279EEE35-901B-4E01-BE70-732D29C8AA1B}" dt="2022-11-08T04:54:37.127" v="131" actId="1076"/>
          <ac:picMkLst>
            <pc:docMk/>
            <pc:sldMk cId="2023268062" sldId="279"/>
            <ac:picMk id="8" creationId="{219CE9E0-FBBA-8C79-1E91-1A8A3320A333}"/>
          </ac:picMkLst>
        </pc:picChg>
        <pc:picChg chg="add mod">
          <ac:chgData name="Shmuel Zun" userId="76c6481546974a5e" providerId="Windows Live" clId="Web-{279EEE35-901B-4E01-BE70-732D29C8AA1B}" dt="2022-11-08T04:52:35.023" v="97" actId="14100"/>
          <ac:picMkLst>
            <pc:docMk/>
            <pc:sldMk cId="2023268062" sldId="279"/>
            <ac:picMk id="9" creationId="{313123F7-7091-1FF3-9FB3-D7062CFD8A92}"/>
          </ac:picMkLst>
        </pc:picChg>
        <pc:picChg chg="add mod">
          <ac:chgData name="Shmuel Zun" userId="76c6481546974a5e" providerId="Windows Live" clId="Web-{279EEE35-901B-4E01-BE70-732D29C8AA1B}" dt="2022-11-08T04:54:32.643" v="130" actId="1076"/>
          <ac:picMkLst>
            <pc:docMk/>
            <pc:sldMk cId="2023268062" sldId="279"/>
            <ac:picMk id="10" creationId="{66F4C507-9457-90A9-3871-FD7AF8413054}"/>
          </ac:picMkLst>
        </pc:picChg>
      </pc:sldChg>
    </pc:docChg>
  </pc:docChgLst>
  <pc:docChgLst>
    <pc:chgData name="Sami Naeem" userId="92deb70a15d4b3eb" providerId="LiveId" clId="{20A8781E-B400-434A-89EE-37B5A11F94AD}"/>
    <pc:docChg chg="undo redo custSel addSld delSld modSld">
      <pc:chgData name="Sami Naeem" userId="92deb70a15d4b3eb" providerId="LiveId" clId="{20A8781E-B400-434A-89EE-37B5A11F94AD}" dt="2022-11-08T03:38:12.422" v="1182" actId="478"/>
      <pc:docMkLst>
        <pc:docMk/>
      </pc:docMkLst>
      <pc:sldChg chg="modSp mod">
        <pc:chgData name="Sami Naeem" userId="92deb70a15d4b3eb" providerId="LiveId" clId="{20A8781E-B400-434A-89EE-37B5A11F94AD}" dt="2022-11-08T00:59:43.630" v="177" actId="27636"/>
        <pc:sldMkLst>
          <pc:docMk/>
          <pc:sldMk cId="1459133350" sldId="256"/>
        </pc:sldMkLst>
        <pc:spChg chg="mod">
          <ac:chgData name="Sami Naeem" userId="92deb70a15d4b3eb" providerId="LiveId" clId="{20A8781E-B400-434A-89EE-37B5A11F94AD}" dt="2022-11-08T00:53:14.504" v="36" actId="20577"/>
          <ac:spMkLst>
            <pc:docMk/>
            <pc:sldMk cId="1459133350" sldId="256"/>
            <ac:spMk id="2" creationId="{E3F280B8-0A92-8383-8943-1DFDC2B9AE19}"/>
          </ac:spMkLst>
        </pc:spChg>
        <pc:spChg chg="mod">
          <ac:chgData name="Sami Naeem" userId="92deb70a15d4b3eb" providerId="LiveId" clId="{20A8781E-B400-434A-89EE-37B5A11F94AD}" dt="2022-11-08T00:59:43.630" v="177" actId="27636"/>
          <ac:spMkLst>
            <pc:docMk/>
            <pc:sldMk cId="1459133350" sldId="256"/>
            <ac:spMk id="3" creationId="{F98A725C-CDB9-3E3A-3E93-B23F71C5E97F}"/>
          </ac:spMkLst>
        </pc:spChg>
      </pc:sldChg>
      <pc:sldChg chg="modSp new mod">
        <pc:chgData name="Sami Naeem" userId="92deb70a15d4b3eb" providerId="LiveId" clId="{20A8781E-B400-434A-89EE-37B5A11F94AD}" dt="2022-11-08T00:59:05.685" v="163"/>
        <pc:sldMkLst>
          <pc:docMk/>
          <pc:sldMk cId="830315362" sldId="257"/>
        </pc:sldMkLst>
        <pc:spChg chg="mod">
          <ac:chgData name="Sami Naeem" userId="92deb70a15d4b3eb" providerId="LiveId" clId="{20A8781E-B400-434A-89EE-37B5A11F94AD}" dt="2022-11-08T00:59:05.685" v="163"/>
          <ac:spMkLst>
            <pc:docMk/>
            <pc:sldMk cId="830315362" sldId="257"/>
            <ac:spMk id="2" creationId="{3639BECD-2E55-7789-6D07-6C861EA6AD4F}"/>
          </ac:spMkLst>
        </pc:spChg>
        <pc:spChg chg="mod">
          <ac:chgData name="Sami Naeem" userId="92deb70a15d4b3eb" providerId="LiveId" clId="{20A8781E-B400-434A-89EE-37B5A11F94AD}" dt="2022-11-08T00:59:05.685" v="163"/>
          <ac:spMkLst>
            <pc:docMk/>
            <pc:sldMk cId="830315362" sldId="257"/>
            <ac:spMk id="3" creationId="{E007EE45-CA27-7297-B306-E5B3558B0DFA}"/>
          </ac:spMkLst>
        </pc:spChg>
      </pc:sldChg>
      <pc:sldChg chg="modSp new mod">
        <pc:chgData name="Sami Naeem" userId="92deb70a15d4b3eb" providerId="LiveId" clId="{20A8781E-B400-434A-89EE-37B5A11F94AD}" dt="2022-11-08T01:13:32.582" v="545" actId="20577"/>
        <pc:sldMkLst>
          <pc:docMk/>
          <pc:sldMk cId="3927355668" sldId="258"/>
        </pc:sldMkLst>
        <pc:spChg chg="mod">
          <ac:chgData name="Sami Naeem" userId="92deb70a15d4b3eb" providerId="LiveId" clId="{20A8781E-B400-434A-89EE-37B5A11F94AD}" dt="2022-11-08T01:00:00.479" v="195" actId="20577"/>
          <ac:spMkLst>
            <pc:docMk/>
            <pc:sldMk cId="3927355668" sldId="258"/>
            <ac:spMk id="2" creationId="{8FB2C626-3843-5041-BF65-C378BD752F1E}"/>
          </ac:spMkLst>
        </pc:spChg>
        <pc:spChg chg="mod">
          <ac:chgData name="Sami Naeem" userId="92deb70a15d4b3eb" providerId="LiveId" clId="{20A8781E-B400-434A-89EE-37B5A11F94AD}" dt="2022-11-08T01:13:32.582" v="545" actId="20577"/>
          <ac:spMkLst>
            <pc:docMk/>
            <pc:sldMk cId="3927355668" sldId="258"/>
            <ac:spMk id="3" creationId="{DEBC6D7C-63B9-36C6-30BC-81B022C89A7E}"/>
          </ac:spMkLst>
        </pc:spChg>
      </pc:sldChg>
      <pc:sldChg chg="addSp delSp modSp new mod">
        <pc:chgData name="Sami Naeem" userId="92deb70a15d4b3eb" providerId="LiveId" clId="{20A8781E-B400-434A-89EE-37B5A11F94AD}" dt="2022-11-08T02:44:41.922" v="783" actId="14100"/>
        <pc:sldMkLst>
          <pc:docMk/>
          <pc:sldMk cId="555022239" sldId="259"/>
        </pc:sldMkLst>
        <pc:spChg chg="mod">
          <ac:chgData name="Sami Naeem" userId="92deb70a15d4b3eb" providerId="LiveId" clId="{20A8781E-B400-434A-89EE-37B5A11F94AD}" dt="2022-11-08T02:44:41.922" v="783" actId="14100"/>
          <ac:spMkLst>
            <pc:docMk/>
            <pc:sldMk cId="555022239" sldId="259"/>
            <ac:spMk id="2" creationId="{CE522E85-4F93-CC62-3DDB-6A5F44426166}"/>
          </ac:spMkLst>
        </pc:spChg>
        <pc:picChg chg="add del mod">
          <ac:chgData name="Sami Naeem" userId="92deb70a15d4b3eb" providerId="LiveId" clId="{20A8781E-B400-434A-89EE-37B5A11F94AD}" dt="2022-11-08T02:19:21.334" v="714" actId="478"/>
          <ac:picMkLst>
            <pc:docMk/>
            <pc:sldMk cId="555022239" sldId="259"/>
            <ac:picMk id="5" creationId="{F4015418-5EE6-D23F-14F0-E9E185B5D63F}"/>
          </ac:picMkLst>
        </pc:picChg>
        <pc:picChg chg="add del mod">
          <ac:chgData name="Sami Naeem" userId="92deb70a15d4b3eb" providerId="LiveId" clId="{20A8781E-B400-434A-89EE-37B5A11F94AD}" dt="2022-11-08T02:22:31.016" v="736" actId="478"/>
          <ac:picMkLst>
            <pc:docMk/>
            <pc:sldMk cId="555022239" sldId="259"/>
            <ac:picMk id="7" creationId="{FA842E8F-7F18-FCC8-5BD0-E6C81A2CC2B2}"/>
          </ac:picMkLst>
        </pc:picChg>
        <pc:picChg chg="add mod modCrop">
          <ac:chgData name="Sami Naeem" userId="92deb70a15d4b3eb" providerId="LiveId" clId="{20A8781E-B400-434A-89EE-37B5A11F94AD}" dt="2022-11-08T02:30:47.652" v="768" actId="14100"/>
          <ac:picMkLst>
            <pc:docMk/>
            <pc:sldMk cId="555022239" sldId="259"/>
            <ac:picMk id="9" creationId="{BC6DC902-A4B3-4CD0-2BCE-C2BB0DBEC595}"/>
          </ac:picMkLst>
        </pc:picChg>
      </pc:sldChg>
      <pc:sldChg chg="new del">
        <pc:chgData name="Sami Naeem" userId="92deb70a15d4b3eb" providerId="LiveId" clId="{20A8781E-B400-434A-89EE-37B5A11F94AD}" dt="2022-11-08T01:48:13.481" v="660" actId="2696"/>
        <pc:sldMkLst>
          <pc:docMk/>
          <pc:sldMk cId="1015683981" sldId="260"/>
        </pc:sldMkLst>
      </pc:sldChg>
      <pc:sldChg chg="modSp new mod">
        <pc:chgData name="Sami Naeem" userId="92deb70a15d4b3eb" providerId="LiveId" clId="{20A8781E-B400-434A-89EE-37B5A11F94AD}" dt="2022-11-08T01:48:08.001" v="659" actId="20577"/>
        <pc:sldMkLst>
          <pc:docMk/>
          <pc:sldMk cId="2488400001" sldId="261"/>
        </pc:sldMkLst>
        <pc:spChg chg="mod">
          <ac:chgData name="Sami Naeem" userId="92deb70a15d4b3eb" providerId="LiveId" clId="{20A8781E-B400-434A-89EE-37B5A11F94AD}" dt="2022-11-08T01:48:08.001" v="659" actId="20577"/>
          <ac:spMkLst>
            <pc:docMk/>
            <pc:sldMk cId="2488400001" sldId="261"/>
            <ac:spMk id="2" creationId="{23218277-FA4E-28DD-364D-087D8C720ECE}"/>
          </ac:spMkLst>
        </pc:spChg>
      </pc:sldChg>
      <pc:sldChg chg="modSp new mod">
        <pc:chgData name="Sami Naeem" userId="92deb70a15d4b3eb" providerId="LiveId" clId="{20A8781E-B400-434A-89EE-37B5A11F94AD}" dt="2022-11-08T01:48:17.523" v="666" actId="20577"/>
        <pc:sldMkLst>
          <pc:docMk/>
          <pc:sldMk cId="871352860" sldId="262"/>
        </pc:sldMkLst>
        <pc:spChg chg="mod">
          <ac:chgData name="Sami Naeem" userId="92deb70a15d4b3eb" providerId="LiveId" clId="{20A8781E-B400-434A-89EE-37B5A11F94AD}" dt="2022-11-08T01:48:17.523" v="666" actId="20577"/>
          <ac:spMkLst>
            <pc:docMk/>
            <pc:sldMk cId="871352860" sldId="262"/>
            <ac:spMk id="2" creationId="{9D7617FC-AC89-1527-C7D8-6D82E812ED1E}"/>
          </ac:spMkLst>
        </pc:spChg>
      </pc:sldChg>
      <pc:sldChg chg="new del">
        <pc:chgData name="Sami Naeem" userId="92deb70a15d4b3eb" providerId="LiveId" clId="{20A8781E-B400-434A-89EE-37B5A11F94AD}" dt="2022-11-08T01:48:20.255" v="667" actId="2696"/>
        <pc:sldMkLst>
          <pc:docMk/>
          <pc:sldMk cId="651866018" sldId="263"/>
        </pc:sldMkLst>
      </pc:sldChg>
      <pc:sldChg chg="modSp new mod">
        <pc:chgData name="Sami Naeem" userId="92deb70a15d4b3eb" providerId="LiveId" clId="{20A8781E-B400-434A-89EE-37B5A11F94AD}" dt="2022-11-08T01:15:30.945" v="578" actId="313"/>
        <pc:sldMkLst>
          <pc:docMk/>
          <pc:sldMk cId="1434558207" sldId="264"/>
        </pc:sldMkLst>
        <pc:spChg chg="mod">
          <ac:chgData name="Sami Naeem" userId="92deb70a15d4b3eb" providerId="LiveId" clId="{20A8781E-B400-434A-89EE-37B5A11F94AD}" dt="2022-11-08T01:14:09.612" v="560" actId="20577"/>
          <ac:spMkLst>
            <pc:docMk/>
            <pc:sldMk cId="1434558207" sldId="264"/>
            <ac:spMk id="2" creationId="{402EE129-7A4D-21E2-7474-2ADC7953CA35}"/>
          </ac:spMkLst>
        </pc:spChg>
        <pc:spChg chg="mod">
          <ac:chgData name="Sami Naeem" userId="92deb70a15d4b3eb" providerId="LiveId" clId="{20A8781E-B400-434A-89EE-37B5A11F94AD}" dt="2022-11-08T01:15:30.945" v="578" actId="313"/>
          <ac:spMkLst>
            <pc:docMk/>
            <pc:sldMk cId="1434558207" sldId="264"/>
            <ac:spMk id="3" creationId="{AA76D4C7-BB26-588B-1C10-10BF50135035}"/>
          </ac:spMkLst>
        </pc:spChg>
      </pc:sldChg>
      <pc:sldChg chg="modSp new mod">
        <pc:chgData name="Sami Naeem" userId="92deb70a15d4b3eb" providerId="LiveId" clId="{20A8781E-B400-434A-89EE-37B5A11F94AD}" dt="2022-11-08T01:17:18.467" v="629" actId="20577"/>
        <pc:sldMkLst>
          <pc:docMk/>
          <pc:sldMk cId="239176242" sldId="265"/>
        </pc:sldMkLst>
        <pc:spChg chg="mod">
          <ac:chgData name="Sami Naeem" userId="92deb70a15d4b3eb" providerId="LiveId" clId="{20A8781E-B400-434A-89EE-37B5A11F94AD}" dt="2022-11-08T01:16:45.588" v="614" actId="20577"/>
          <ac:spMkLst>
            <pc:docMk/>
            <pc:sldMk cId="239176242" sldId="265"/>
            <ac:spMk id="2" creationId="{C7A35344-C850-E6D9-EAA6-86713636B13A}"/>
          </ac:spMkLst>
        </pc:spChg>
        <pc:spChg chg="mod">
          <ac:chgData name="Sami Naeem" userId="92deb70a15d4b3eb" providerId="LiveId" clId="{20A8781E-B400-434A-89EE-37B5A11F94AD}" dt="2022-11-08T01:17:18.467" v="629" actId="20577"/>
          <ac:spMkLst>
            <pc:docMk/>
            <pc:sldMk cId="239176242" sldId="265"/>
            <ac:spMk id="3" creationId="{69F206A8-5011-BCC2-AD3D-FBCA9AD181FF}"/>
          </ac:spMkLst>
        </pc:spChg>
      </pc:sldChg>
      <pc:sldChg chg="modSp new mod">
        <pc:chgData name="Sami Naeem" userId="92deb70a15d4b3eb" providerId="LiveId" clId="{20A8781E-B400-434A-89EE-37B5A11F94AD}" dt="2022-11-08T01:18:03.661" v="641" actId="1076"/>
        <pc:sldMkLst>
          <pc:docMk/>
          <pc:sldMk cId="4266820326" sldId="266"/>
        </pc:sldMkLst>
        <pc:spChg chg="mod">
          <ac:chgData name="Sami Naeem" userId="92deb70a15d4b3eb" providerId="LiveId" clId="{20A8781E-B400-434A-89EE-37B5A11F94AD}" dt="2022-11-08T01:18:03.661" v="641" actId="1076"/>
          <ac:spMkLst>
            <pc:docMk/>
            <pc:sldMk cId="4266820326" sldId="266"/>
            <ac:spMk id="2" creationId="{23875F93-B09B-DC93-8D87-1E9A73167721}"/>
          </ac:spMkLst>
        </pc:spChg>
      </pc:sldChg>
      <pc:sldChg chg="modSp new del mod">
        <pc:chgData name="Sami Naeem" userId="92deb70a15d4b3eb" providerId="LiveId" clId="{20A8781E-B400-434A-89EE-37B5A11F94AD}" dt="2022-11-08T02:03:04.700" v="689" actId="2696"/>
        <pc:sldMkLst>
          <pc:docMk/>
          <pc:sldMk cId="297341361" sldId="267"/>
        </pc:sldMkLst>
        <pc:spChg chg="mod">
          <ac:chgData name="Sami Naeem" userId="92deb70a15d4b3eb" providerId="LiveId" clId="{20A8781E-B400-434A-89EE-37B5A11F94AD}" dt="2022-11-08T01:50:01.668" v="685" actId="20577"/>
          <ac:spMkLst>
            <pc:docMk/>
            <pc:sldMk cId="297341361" sldId="267"/>
            <ac:spMk id="2" creationId="{61666701-0985-363B-BBC2-FC43C12F85CC}"/>
          </ac:spMkLst>
        </pc:spChg>
        <pc:spChg chg="mod">
          <ac:chgData name="Sami Naeem" userId="92deb70a15d4b3eb" providerId="LiveId" clId="{20A8781E-B400-434A-89EE-37B5A11F94AD}" dt="2022-11-08T01:50:15.693" v="688" actId="27636"/>
          <ac:spMkLst>
            <pc:docMk/>
            <pc:sldMk cId="297341361" sldId="267"/>
            <ac:spMk id="3" creationId="{6190E1AC-CE55-CC65-57A8-8452ED94359F}"/>
          </ac:spMkLst>
        </pc:spChg>
      </pc:sldChg>
      <pc:sldChg chg="modSp new mod">
        <pc:chgData name="Sami Naeem" userId="92deb70a15d4b3eb" providerId="LiveId" clId="{20A8781E-B400-434A-89EE-37B5A11F94AD}" dt="2022-11-08T02:03:34.856" v="708" actId="12"/>
        <pc:sldMkLst>
          <pc:docMk/>
          <pc:sldMk cId="2007993125" sldId="267"/>
        </pc:sldMkLst>
        <pc:spChg chg="mod">
          <ac:chgData name="Sami Naeem" userId="92deb70a15d4b3eb" providerId="LiveId" clId="{20A8781E-B400-434A-89EE-37B5A11F94AD}" dt="2022-11-08T02:03:25.639" v="706" actId="20577"/>
          <ac:spMkLst>
            <pc:docMk/>
            <pc:sldMk cId="2007993125" sldId="267"/>
            <ac:spMk id="2" creationId="{B66737AF-D9E3-4B62-D5C4-8F2F6BA8A78C}"/>
          </ac:spMkLst>
        </pc:spChg>
        <pc:spChg chg="mod">
          <ac:chgData name="Sami Naeem" userId="92deb70a15d4b3eb" providerId="LiveId" clId="{20A8781E-B400-434A-89EE-37B5A11F94AD}" dt="2022-11-08T02:03:34.856" v="708" actId="12"/>
          <ac:spMkLst>
            <pc:docMk/>
            <pc:sldMk cId="2007993125" sldId="267"/>
            <ac:spMk id="3" creationId="{05737F09-57A0-7A9A-1F4A-6BB9DA58CA22}"/>
          </ac:spMkLst>
        </pc:spChg>
      </pc:sldChg>
      <pc:sldChg chg="addSp delSp modSp new mod">
        <pc:chgData name="Sami Naeem" userId="92deb70a15d4b3eb" providerId="LiveId" clId="{20A8781E-B400-434A-89EE-37B5A11F94AD}" dt="2022-11-08T03:38:12.422" v="1182" actId="478"/>
        <pc:sldMkLst>
          <pc:docMk/>
          <pc:sldMk cId="519897640" sldId="268"/>
        </pc:sldMkLst>
        <pc:picChg chg="add del mod">
          <ac:chgData name="Sami Naeem" userId="92deb70a15d4b3eb" providerId="LiveId" clId="{20A8781E-B400-434A-89EE-37B5A11F94AD}" dt="2022-11-08T02:20:37.876" v="725" actId="478"/>
          <ac:picMkLst>
            <pc:docMk/>
            <pc:sldMk cId="519897640" sldId="268"/>
            <ac:picMk id="2" creationId="{913A47AB-AA07-7630-2033-972314ED80B8}"/>
          </ac:picMkLst>
        </pc:picChg>
        <pc:picChg chg="add del mod">
          <ac:chgData name="Sami Naeem" userId="92deb70a15d4b3eb" providerId="LiveId" clId="{20A8781E-B400-434A-89EE-37B5A11F94AD}" dt="2022-11-08T02:20:42.324" v="728" actId="478"/>
          <ac:picMkLst>
            <pc:docMk/>
            <pc:sldMk cId="519897640" sldId="268"/>
            <ac:picMk id="4" creationId="{BDF82178-920A-057C-EE0B-0BE1AAFA587B}"/>
          </ac:picMkLst>
        </pc:picChg>
        <pc:picChg chg="add mod">
          <ac:chgData name="Sami Naeem" userId="92deb70a15d4b3eb" providerId="LiveId" clId="{20A8781E-B400-434A-89EE-37B5A11F94AD}" dt="2022-11-08T02:49:10.570" v="815" actId="1076"/>
          <ac:picMkLst>
            <pc:docMk/>
            <pc:sldMk cId="519897640" sldId="268"/>
            <ac:picMk id="6" creationId="{6A7A253A-756D-873B-C65F-ADFD9225D2BD}"/>
          </ac:picMkLst>
        </pc:picChg>
        <pc:picChg chg="add del mod modCrop">
          <ac:chgData name="Sami Naeem" userId="92deb70a15d4b3eb" providerId="LiveId" clId="{20A8781E-B400-434A-89EE-37B5A11F94AD}" dt="2022-11-08T03:38:12.422" v="1182" actId="478"/>
          <ac:picMkLst>
            <pc:docMk/>
            <pc:sldMk cId="519897640" sldId="268"/>
            <ac:picMk id="8" creationId="{07E43503-5511-9391-F52E-06BAAB264C1D}"/>
          </ac:picMkLst>
        </pc:picChg>
      </pc:sldChg>
      <pc:sldChg chg="addSp delSp new del mod">
        <pc:chgData name="Sami Naeem" userId="92deb70a15d4b3eb" providerId="LiveId" clId="{20A8781E-B400-434A-89EE-37B5A11F94AD}" dt="2022-11-08T02:58:39.030" v="1181" actId="2696"/>
        <pc:sldMkLst>
          <pc:docMk/>
          <pc:sldMk cId="1556394609" sldId="269"/>
        </pc:sldMkLst>
        <pc:spChg chg="add del">
          <ac:chgData name="Sami Naeem" userId="92deb70a15d4b3eb" providerId="LiveId" clId="{20A8781E-B400-434A-89EE-37B5A11F94AD}" dt="2022-11-08T02:58:35.702" v="1180" actId="478"/>
          <ac:spMkLst>
            <pc:docMk/>
            <pc:sldMk cId="1556394609" sldId="269"/>
            <ac:spMk id="3" creationId="{97C60EAD-319A-9FBD-96CD-B148281BBDF2}"/>
          </ac:spMkLst>
        </pc:spChg>
      </pc:sldChg>
      <pc:sldChg chg="addSp modSp new mod">
        <pc:chgData name="Sami Naeem" userId="92deb70a15d4b3eb" providerId="LiveId" clId="{20A8781E-B400-434A-89EE-37B5A11F94AD}" dt="2022-11-08T02:49:41.256" v="819" actId="1076"/>
        <pc:sldMkLst>
          <pc:docMk/>
          <pc:sldMk cId="4046406497" sldId="271"/>
        </pc:sldMkLst>
        <pc:picChg chg="add mod modCrop">
          <ac:chgData name="Sami Naeem" userId="92deb70a15d4b3eb" providerId="LiveId" clId="{20A8781E-B400-434A-89EE-37B5A11F94AD}" dt="2022-11-08T02:49:41.256" v="819" actId="1076"/>
          <ac:picMkLst>
            <pc:docMk/>
            <pc:sldMk cId="4046406497" sldId="271"/>
            <ac:picMk id="3" creationId="{AD4D9EC7-5549-BE4B-CC04-E480F0166CDD}"/>
          </ac:picMkLst>
        </pc:picChg>
      </pc:sldChg>
      <pc:sldChg chg="modSp new mod">
        <pc:chgData name="Sami Naeem" userId="92deb70a15d4b3eb" providerId="LiveId" clId="{20A8781E-B400-434A-89EE-37B5A11F94AD}" dt="2022-11-08T02:57:49.348" v="1179" actId="20577"/>
        <pc:sldMkLst>
          <pc:docMk/>
          <pc:sldMk cId="2231035286" sldId="272"/>
        </pc:sldMkLst>
        <pc:spChg chg="mod">
          <ac:chgData name="Sami Naeem" userId="92deb70a15d4b3eb" providerId="LiveId" clId="{20A8781E-B400-434A-89EE-37B5A11F94AD}" dt="2022-11-08T02:47:40.651" v="808" actId="20577"/>
          <ac:spMkLst>
            <pc:docMk/>
            <pc:sldMk cId="2231035286" sldId="272"/>
            <ac:spMk id="2" creationId="{75D98249-E09F-B02D-1D58-0BB249BE441A}"/>
          </ac:spMkLst>
        </pc:spChg>
        <pc:spChg chg="mod">
          <ac:chgData name="Sami Naeem" userId="92deb70a15d4b3eb" providerId="LiveId" clId="{20A8781E-B400-434A-89EE-37B5A11F94AD}" dt="2022-11-08T02:57:49.348" v="1179" actId="20577"/>
          <ac:spMkLst>
            <pc:docMk/>
            <pc:sldMk cId="2231035286" sldId="272"/>
            <ac:spMk id="3" creationId="{EFCB2598-EDBB-E501-2A5F-147794511F13}"/>
          </ac:spMkLst>
        </pc:spChg>
      </pc:sldChg>
    </pc:docChg>
  </pc:docChgLst>
  <pc:docChgLst>
    <pc:chgData name="Guest User" providerId="Windows Live" clId="Web-{7D9FE1F6-E2C2-4148-A907-B9637E0A747A}"/>
    <pc:docChg chg="addSld modSld">
      <pc:chgData name="Guest User" userId="" providerId="Windows Live" clId="Web-{7D9FE1F6-E2C2-4148-A907-B9637E0A747A}" dt="2022-11-08T03:16:58.817" v="90" actId="1076"/>
      <pc:docMkLst>
        <pc:docMk/>
      </pc:docMkLst>
      <pc:sldChg chg="addSp delSp modSp mod setBg">
        <pc:chgData name="Guest User" userId="" providerId="Windows Live" clId="Web-{7D9FE1F6-E2C2-4148-A907-B9637E0A747A}" dt="2022-11-08T03:16:58.817" v="90" actId="1076"/>
        <pc:sldMkLst>
          <pc:docMk/>
          <pc:sldMk cId="871352860" sldId="262"/>
        </pc:sldMkLst>
        <pc:spChg chg="mod">
          <ac:chgData name="Guest User" userId="" providerId="Windows Live" clId="Web-{7D9FE1F6-E2C2-4148-A907-B9637E0A747A}" dt="2022-11-08T02:53:54.816" v="29"/>
          <ac:spMkLst>
            <pc:docMk/>
            <pc:sldMk cId="871352860" sldId="262"/>
            <ac:spMk id="2" creationId="{9D7617FC-AC89-1527-C7D8-6D82E812ED1E}"/>
          </ac:spMkLst>
        </pc:spChg>
        <pc:spChg chg="del">
          <ac:chgData name="Guest User" userId="" providerId="Windows Live" clId="Web-{7D9FE1F6-E2C2-4148-A907-B9637E0A747A}" dt="2022-11-08T02:48:09.458" v="0"/>
          <ac:spMkLst>
            <pc:docMk/>
            <pc:sldMk cId="871352860" sldId="262"/>
            <ac:spMk id="3" creationId="{43FDB162-C0DC-3967-BBF8-3D3BC8DFA249}"/>
          </ac:spMkLst>
        </pc:spChg>
        <pc:spChg chg="add del">
          <ac:chgData name="Guest User" userId="" providerId="Windows Live" clId="Web-{7D9FE1F6-E2C2-4148-A907-B9637E0A747A}" dt="2022-11-08T02:53:54.816" v="29"/>
          <ac:spMkLst>
            <pc:docMk/>
            <pc:sldMk cId="871352860" sldId="262"/>
            <ac:spMk id="14" creationId="{D42CF425-7213-4F89-B0FF-4C2BDDD9C680}"/>
          </ac:spMkLst>
        </pc:spChg>
        <pc:spChg chg="add del">
          <ac:chgData name="Guest User" userId="" providerId="Windows Live" clId="Web-{7D9FE1F6-E2C2-4148-A907-B9637E0A747A}" dt="2022-11-08T02:53:54.816" v="29"/>
          <ac:spMkLst>
            <pc:docMk/>
            <pc:sldMk cId="871352860" sldId="262"/>
            <ac:spMk id="20" creationId="{202A25CB-1ED1-4C87-AB49-8D3BC684D1CE}"/>
          </ac:spMkLst>
        </pc:spChg>
        <pc:spChg chg="add del">
          <ac:chgData name="Guest User" userId="" providerId="Windows Live" clId="Web-{7D9FE1F6-E2C2-4148-A907-B9637E0A747A}" dt="2022-11-08T02:53:54.816" v="29"/>
          <ac:spMkLst>
            <pc:docMk/>
            <pc:sldMk cId="871352860" sldId="262"/>
            <ac:spMk id="22" creationId="{3484F10F-334C-431A-8E30-B66B496C56E8}"/>
          </ac:spMkLst>
        </pc:spChg>
        <pc:spChg chg="add del">
          <ac:chgData name="Guest User" userId="" providerId="Windows Live" clId="Web-{7D9FE1F6-E2C2-4148-A907-B9637E0A747A}" dt="2022-11-08T02:53:54.816" v="29"/>
          <ac:spMkLst>
            <pc:docMk/>
            <pc:sldMk cId="871352860" sldId="262"/>
            <ac:spMk id="24" creationId="{AEA0BB24-2B23-4B19-996F-58DA607EE280}"/>
          </ac:spMkLst>
        </pc:spChg>
        <pc:picChg chg="add mod ord">
          <ac:chgData name="Guest User" userId="" providerId="Windows Live" clId="Web-{7D9FE1F6-E2C2-4148-A907-B9637E0A747A}" dt="2022-11-08T03:16:58.817" v="90" actId="1076"/>
          <ac:picMkLst>
            <pc:docMk/>
            <pc:sldMk cId="871352860" sldId="262"/>
            <ac:picMk id="4" creationId="{31257A4C-5ACE-F1FA-A86E-69056F6CDC98}"/>
          </ac:picMkLst>
        </pc:picChg>
        <pc:picChg chg="add del mod">
          <ac:chgData name="Guest User" userId="" providerId="Windows Live" clId="Web-{7D9FE1F6-E2C2-4148-A907-B9637E0A747A}" dt="2022-11-08T03:14:41.094" v="71"/>
          <ac:picMkLst>
            <pc:docMk/>
            <pc:sldMk cId="871352860" sldId="262"/>
            <ac:picMk id="5" creationId="{A2A0565F-8F48-A401-D5F8-8DBE57AABCF0}"/>
          </ac:picMkLst>
        </pc:picChg>
        <pc:picChg chg="add del">
          <ac:chgData name="Guest User" userId="" providerId="Windows Live" clId="Web-{7D9FE1F6-E2C2-4148-A907-B9637E0A747A}" dt="2022-11-08T02:53:54.816" v="29"/>
          <ac:picMkLst>
            <pc:docMk/>
            <pc:sldMk cId="871352860" sldId="262"/>
            <ac:picMk id="10" creationId="{412E3267-7ABE-412B-8580-47EC0D1F61FE}"/>
          </ac:picMkLst>
        </pc:picChg>
        <pc:picChg chg="add del">
          <ac:chgData name="Guest User" userId="" providerId="Windows Live" clId="Web-{7D9FE1F6-E2C2-4148-A907-B9637E0A747A}" dt="2022-11-08T02:53:54.816" v="29"/>
          <ac:picMkLst>
            <pc:docMk/>
            <pc:sldMk cId="871352860" sldId="262"/>
            <ac:picMk id="12" creationId="{20B62C5A-2250-4380-AB23-DB87446CCED0}"/>
          </ac:picMkLst>
        </pc:picChg>
        <pc:picChg chg="add del">
          <ac:chgData name="Guest User" userId="" providerId="Windows Live" clId="Web-{7D9FE1F6-E2C2-4148-A907-B9637E0A747A}" dt="2022-11-08T02:53:54.816" v="29"/>
          <ac:picMkLst>
            <pc:docMk/>
            <pc:sldMk cId="871352860" sldId="262"/>
            <ac:picMk id="16" creationId="{D35DA97D-88F8-4249-B650-4FC9FD50A382}"/>
          </ac:picMkLst>
        </pc:picChg>
        <pc:picChg chg="add del">
          <ac:chgData name="Guest User" userId="" providerId="Windows Live" clId="Web-{7D9FE1F6-E2C2-4148-A907-B9637E0A747A}" dt="2022-11-08T02:53:54.816" v="29"/>
          <ac:picMkLst>
            <pc:docMk/>
            <pc:sldMk cId="871352860" sldId="262"/>
            <ac:picMk id="18" creationId="{43F38673-6E30-4BAE-AC67-0B283EBF4291}"/>
          </ac:picMkLst>
        </pc:picChg>
      </pc:sldChg>
      <pc:sldChg chg="addSp delSp modSp new">
        <pc:chgData name="Guest User" userId="" providerId="Windows Live" clId="Web-{7D9FE1F6-E2C2-4148-A907-B9637E0A747A}" dt="2022-11-08T02:58:01.121" v="68" actId="14100"/>
        <pc:sldMkLst>
          <pc:docMk/>
          <pc:sldMk cId="2888762698" sldId="275"/>
        </pc:sldMkLst>
        <pc:spChg chg="del">
          <ac:chgData name="Guest User" userId="" providerId="Windows Live" clId="Web-{7D9FE1F6-E2C2-4148-A907-B9637E0A747A}" dt="2022-11-08T02:56:38.524" v="49"/>
          <ac:spMkLst>
            <pc:docMk/>
            <pc:sldMk cId="2888762698" sldId="275"/>
            <ac:spMk id="2" creationId="{373DA3DA-E736-1577-2F51-817301302CD8}"/>
          </ac:spMkLst>
        </pc:spChg>
        <pc:spChg chg="del">
          <ac:chgData name="Guest User" userId="" providerId="Windows Live" clId="Web-{7D9FE1F6-E2C2-4148-A907-B9637E0A747A}" dt="2022-11-08T02:56:02.476" v="45"/>
          <ac:spMkLst>
            <pc:docMk/>
            <pc:sldMk cId="2888762698" sldId="275"/>
            <ac:spMk id="3" creationId="{A93BFA64-0339-ABE6-29C0-DB4E3D1ABBC7}"/>
          </ac:spMkLst>
        </pc:spChg>
        <pc:picChg chg="add mod ord">
          <ac:chgData name="Guest User" userId="" providerId="Windows Live" clId="Web-{7D9FE1F6-E2C2-4148-A907-B9637E0A747A}" dt="2022-11-08T02:58:01.121" v="68" actId="14100"/>
          <ac:picMkLst>
            <pc:docMk/>
            <pc:sldMk cId="2888762698" sldId="275"/>
            <ac:picMk id="4" creationId="{1789EFCE-15EB-ABB5-9681-F9E0800EB999}"/>
          </ac:picMkLst>
        </pc:picChg>
        <pc:picChg chg="add mod">
          <ac:chgData name="Guest User" userId="" providerId="Windows Live" clId="Web-{7D9FE1F6-E2C2-4148-A907-B9637E0A747A}" dt="2022-11-08T02:57:48.152" v="66" actId="14100"/>
          <ac:picMkLst>
            <pc:docMk/>
            <pc:sldMk cId="2888762698" sldId="275"/>
            <ac:picMk id="5" creationId="{82E1FBD7-EDCE-DF6C-1B67-03B37ED2545D}"/>
          </ac:picMkLst>
        </pc:picChg>
      </pc:sldChg>
      <pc:sldChg chg="addSp delSp modSp new">
        <pc:chgData name="Guest User" userId="" providerId="Windows Live" clId="Web-{7D9FE1F6-E2C2-4148-A907-B9637E0A747A}" dt="2022-11-08T03:16:23.534" v="87" actId="14100"/>
        <pc:sldMkLst>
          <pc:docMk/>
          <pc:sldMk cId="1729080741" sldId="277"/>
        </pc:sldMkLst>
        <pc:spChg chg="del">
          <ac:chgData name="Guest User" userId="" providerId="Windows Live" clId="Web-{7D9FE1F6-E2C2-4148-A907-B9637E0A747A}" dt="2022-11-08T03:15:23.751" v="74"/>
          <ac:spMkLst>
            <pc:docMk/>
            <pc:sldMk cId="1729080741" sldId="277"/>
            <ac:spMk id="2" creationId="{CB520E5C-5340-7EA2-FC4C-15FBC9EBA7B0}"/>
          </ac:spMkLst>
        </pc:spChg>
        <pc:spChg chg="del">
          <ac:chgData name="Guest User" userId="" providerId="Windows Live" clId="Web-{7D9FE1F6-E2C2-4148-A907-B9637E0A747A}" dt="2022-11-08T03:15:15.641" v="73"/>
          <ac:spMkLst>
            <pc:docMk/>
            <pc:sldMk cId="1729080741" sldId="277"/>
            <ac:spMk id="3" creationId="{BEC3370C-30BF-3754-A797-25DB14B69475}"/>
          </ac:spMkLst>
        </pc:spChg>
        <pc:picChg chg="add mod ord">
          <ac:chgData name="Guest User" userId="" providerId="Windows Live" clId="Web-{7D9FE1F6-E2C2-4148-A907-B9637E0A747A}" dt="2022-11-08T03:16:23.534" v="87" actId="14100"/>
          <ac:picMkLst>
            <pc:docMk/>
            <pc:sldMk cId="1729080741" sldId="277"/>
            <ac:picMk id="4" creationId="{E2470EEA-48C0-3CAD-2A4D-16D7A9C857A9}"/>
          </ac:picMkLst>
        </pc:picChg>
        <pc:picChg chg="add mod">
          <ac:chgData name="Guest User" userId="" providerId="Windows Live" clId="Web-{7D9FE1F6-E2C2-4148-A907-B9637E0A747A}" dt="2022-11-08T03:16:16.784" v="85" actId="14100"/>
          <ac:picMkLst>
            <pc:docMk/>
            <pc:sldMk cId="1729080741" sldId="277"/>
            <ac:picMk id="5" creationId="{8B5AE561-C535-BED3-B70E-8B5C8CF44A3C}"/>
          </ac:picMkLst>
        </pc:picChg>
      </pc:sldChg>
    </pc:docChg>
  </pc:docChgLst>
  <pc:docChgLst>
    <pc:chgData name="Shmuel Zun" userId="76c6481546974a5e" providerId="Windows Live" clId="Web-{89A95765-DBAE-48D1-B2D9-9EA948CACB5A}"/>
    <pc:docChg chg="addSld modSld">
      <pc:chgData name="Shmuel Zun" userId="76c6481546974a5e" providerId="Windows Live" clId="Web-{89A95765-DBAE-48D1-B2D9-9EA948CACB5A}" dt="2022-11-08T04:41:13.186" v="22" actId="20577"/>
      <pc:docMkLst>
        <pc:docMk/>
      </pc:docMkLst>
      <pc:sldChg chg="modSp">
        <pc:chgData name="Shmuel Zun" userId="76c6481546974a5e" providerId="Windows Live" clId="Web-{89A95765-DBAE-48D1-B2D9-9EA948CACB5A}" dt="2022-11-08T04:39:51.133" v="16" actId="14100"/>
        <pc:sldMkLst>
          <pc:docMk/>
          <pc:sldMk cId="2007993125" sldId="267"/>
        </pc:sldMkLst>
        <pc:spChg chg="mod">
          <ac:chgData name="Shmuel Zun" userId="76c6481546974a5e" providerId="Windows Live" clId="Web-{89A95765-DBAE-48D1-B2D9-9EA948CACB5A}" dt="2022-11-08T04:37:57.693" v="2" actId="20577"/>
          <ac:spMkLst>
            <pc:docMk/>
            <pc:sldMk cId="2007993125" sldId="267"/>
            <ac:spMk id="2" creationId="{B66737AF-D9E3-4B62-D5C4-8F2F6BA8A78C}"/>
          </ac:spMkLst>
        </pc:spChg>
        <pc:spChg chg="mod">
          <ac:chgData name="Shmuel Zun" userId="76c6481546974a5e" providerId="Windows Live" clId="Web-{89A95765-DBAE-48D1-B2D9-9EA948CACB5A}" dt="2022-11-08T04:39:51.133" v="16" actId="14100"/>
          <ac:spMkLst>
            <pc:docMk/>
            <pc:sldMk cId="2007993125" sldId="267"/>
            <ac:spMk id="3" creationId="{05737F09-57A0-7A9A-1F4A-6BB9DA58CA22}"/>
          </ac:spMkLst>
        </pc:spChg>
      </pc:sldChg>
      <pc:sldChg chg="modSp new">
        <pc:chgData name="Shmuel Zun" userId="76c6481546974a5e" providerId="Windows Live" clId="Web-{89A95765-DBAE-48D1-B2D9-9EA948CACB5A}" dt="2022-11-08T04:41:13.186" v="22" actId="20577"/>
        <pc:sldMkLst>
          <pc:docMk/>
          <pc:sldMk cId="1732413240" sldId="278"/>
        </pc:sldMkLst>
        <pc:spChg chg="mod">
          <ac:chgData name="Shmuel Zun" userId="76c6481546974a5e" providerId="Windows Live" clId="Web-{89A95765-DBAE-48D1-B2D9-9EA948CACB5A}" dt="2022-11-08T04:41:13.186" v="22" actId="20577"/>
          <ac:spMkLst>
            <pc:docMk/>
            <pc:sldMk cId="1732413240" sldId="278"/>
            <ac:spMk id="2" creationId="{0B1CB237-351B-CA3B-3E95-9AD8EF02E928}"/>
          </ac:spMkLst>
        </pc:spChg>
      </pc:sldChg>
    </pc:docChg>
  </pc:docChgLst>
  <pc:docChgLst>
    <pc:chgData name="Guest User" providerId="Windows Live" clId="Web-{980A0489-D5F1-4F82-A73F-B30EB55BB4C9}"/>
    <pc:docChg chg="modSld">
      <pc:chgData name="Guest User" userId="" providerId="Windows Live" clId="Web-{980A0489-D5F1-4F82-A73F-B30EB55BB4C9}" dt="2022-11-08T23:23:12.343" v="101" actId="1076"/>
      <pc:docMkLst>
        <pc:docMk/>
      </pc:docMkLst>
      <pc:sldChg chg="addSp modSp">
        <pc:chgData name="Guest User" userId="" providerId="Windows Live" clId="Web-{980A0489-D5F1-4F82-A73F-B30EB55BB4C9}" dt="2022-11-08T23:23:12.343" v="101" actId="1076"/>
        <pc:sldMkLst>
          <pc:docMk/>
          <pc:sldMk cId="871352860" sldId="262"/>
        </pc:sldMkLst>
        <pc:spChg chg="add mod">
          <ac:chgData name="Guest User" userId="" providerId="Windows Live" clId="Web-{980A0489-D5F1-4F82-A73F-B30EB55BB4C9}" dt="2022-11-08T23:23:12.343" v="101" actId="1076"/>
          <ac:spMkLst>
            <pc:docMk/>
            <pc:sldMk cId="871352860" sldId="262"/>
            <ac:spMk id="3" creationId="{769D0260-76D3-939C-E68B-EEA05BF38862}"/>
          </ac:spMkLst>
        </pc:spChg>
      </pc:sldChg>
    </pc:docChg>
  </pc:docChgLst>
  <pc:docChgLst>
    <pc:chgData name="Guest User" providerId="Windows Live" clId="Web-{4ECA30FD-F75C-4E70-97A0-19FAA37C28C4}"/>
    <pc:docChg chg="modSld">
      <pc:chgData name="Guest User" userId="" providerId="Windows Live" clId="Web-{4ECA30FD-F75C-4E70-97A0-19FAA37C28C4}" dt="2022-11-08T22:38:46.911" v="60" actId="1076"/>
      <pc:docMkLst>
        <pc:docMk/>
      </pc:docMkLst>
      <pc:sldChg chg="addSp delSp modSp">
        <pc:chgData name="Guest User" userId="" providerId="Windows Live" clId="Web-{4ECA30FD-F75C-4E70-97A0-19FAA37C28C4}" dt="2022-11-08T22:38:21.035" v="57" actId="14100"/>
        <pc:sldMkLst>
          <pc:docMk/>
          <pc:sldMk cId="871352860" sldId="262"/>
        </pc:sldMkLst>
        <pc:spChg chg="add del mod">
          <ac:chgData name="Guest User" userId="" providerId="Windows Live" clId="Web-{4ECA30FD-F75C-4E70-97A0-19FAA37C28C4}" dt="2022-11-08T22:31:03.007" v="1"/>
          <ac:spMkLst>
            <pc:docMk/>
            <pc:sldMk cId="871352860" sldId="262"/>
            <ac:spMk id="5" creationId="{87CE7F28-1825-1A5E-A784-DC077D043A52}"/>
          </ac:spMkLst>
        </pc:spChg>
        <pc:picChg chg="del">
          <ac:chgData name="Guest User" userId="" providerId="Windows Live" clId="Web-{4ECA30FD-F75C-4E70-97A0-19FAA37C28C4}" dt="2022-11-08T22:24:12.558" v="0"/>
          <ac:picMkLst>
            <pc:docMk/>
            <pc:sldMk cId="871352860" sldId="262"/>
            <ac:picMk id="4" creationId="{31257A4C-5ACE-F1FA-A86E-69056F6CDC98}"/>
          </ac:picMkLst>
        </pc:picChg>
        <pc:picChg chg="add mod ord">
          <ac:chgData name="Guest User" userId="" providerId="Windows Live" clId="Web-{4ECA30FD-F75C-4E70-97A0-19FAA37C28C4}" dt="2022-11-08T22:38:16.832" v="56" actId="14100"/>
          <ac:picMkLst>
            <pc:docMk/>
            <pc:sldMk cId="871352860" sldId="262"/>
            <ac:picMk id="6" creationId="{D41BD28F-E21C-2C4F-6633-1F867EDABBCC}"/>
          </ac:picMkLst>
        </pc:picChg>
        <pc:picChg chg="add mod">
          <ac:chgData name="Guest User" userId="" providerId="Windows Live" clId="Web-{4ECA30FD-F75C-4E70-97A0-19FAA37C28C4}" dt="2022-11-08T22:38:21.035" v="57" actId="14100"/>
          <ac:picMkLst>
            <pc:docMk/>
            <pc:sldMk cId="871352860" sldId="262"/>
            <ac:picMk id="7" creationId="{CDB0A0BC-B35C-3B4D-2430-C84E48A96949}"/>
          </ac:picMkLst>
        </pc:picChg>
      </pc:sldChg>
      <pc:sldChg chg="addSp delSp modSp">
        <pc:chgData name="Guest User" userId="" providerId="Windows Live" clId="Web-{4ECA30FD-F75C-4E70-97A0-19FAA37C28C4}" dt="2022-11-08T22:34:45.904" v="32" actId="14100"/>
        <pc:sldMkLst>
          <pc:docMk/>
          <pc:sldMk cId="2888762698" sldId="275"/>
        </pc:sldMkLst>
        <pc:spChg chg="add del mod">
          <ac:chgData name="Guest User" userId="" providerId="Windows Live" clId="Web-{4ECA30FD-F75C-4E70-97A0-19FAA37C28C4}" dt="2022-11-08T22:34:27.435" v="28"/>
          <ac:spMkLst>
            <pc:docMk/>
            <pc:sldMk cId="2888762698" sldId="275"/>
            <ac:spMk id="7" creationId="{E53734AD-3311-5ABC-E84F-E5DB7819BB5C}"/>
          </ac:spMkLst>
        </pc:spChg>
        <pc:picChg chg="add mod">
          <ac:chgData name="Guest User" userId="" providerId="Windows Live" clId="Web-{4ECA30FD-F75C-4E70-97A0-19FAA37C28C4}" dt="2022-11-08T22:34:42.404" v="31" actId="14100"/>
          <ac:picMkLst>
            <pc:docMk/>
            <pc:sldMk cId="2888762698" sldId="275"/>
            <ac:picMk id="2" creationId="{F9B78048-D381-A925-B553-3640B774C820}"/>
          </ac:picMkLst>
        </pc:picChg>
        <pc:picChg chg="add mod">
          <ac:chgData name="Guest User" userId="" providerId="Windows Live" clId="Web-{4ECA30FD-F75C-4E70-97A0-19FAA37C28C4}" dt="2022-11-08T22:34:45.904" v="32" actId="14100"/>
          <ac:picMkLst>
            <pc:docMk/>
            <pc:sldMk cId="2888762698" sldId="275"/>
            <ac:picMk id="3" creationId="{DECA01F6-ED44-B8F9-43B2-0383BFA6F145}"/>
          </ac:picMkLst>
        </pc:picChg>
        <pc:picChg chg="del mod">
          <ac:chgData name="Guest User" userId="" providerId="Windows Live" clId="Web-{4ECA30FD-F75C-4E70-97A0-19FAA37C28C4}" dt="2022-11-08T22:34:24.357" v="27"/>
          <ac:picMkLst>
            <pc:docMk/>
            <pc:sldMk cId="2888762698" sldId="275"/>
            <ac:picMk id="4" creationId="{1789EFCE-15EB-ABB5-9681-F9E0800EB999}"/>
          </ac:picMkLst>
        </pc:picChg>
        <pc:picChg chg="del mod">
          <ac:chgData name="Guest User" userId="" providerId="Windows Live" clId="Web-{4ECA30FD-F75C-4E70-97A0-19FAA37C28C4}" dt="2022-11-08T22:33:54.621" v="21"/>
          <ac:picMkLst>
            <pc:docMk/>
            <pc:sldMk cId="2888762698" sldId="275"/>
            <ac:picMk id="5" creationId="{82E1FBD7-EDCE-DF6C-1B67-03B37ED2545D}"/>
          </ac:picMkLst>
        </pc:picChg>
      </pc:sldChg>
      <pc:sldChg chg="addSp delSp modSp">
        <pc:chgData name="Guest User" userId="" providerId="Windows Live" clId="Web-{4ECA30FD-F75C-4E70-97A0-19FAA37C28C4}" dt="2022-11-08T22:38:46.911" v="60" actId="1076"/>
        <pc:sldMkLst>
          <pc:docMk/>
          <pc:sldMk cId="1729080741" sldId="277"/>
        </pc:sldMkLst>
        <pc:spChg chg="add del mod">
          <ac:chgData name="Guest User" userId="" providerId="Windows Live" clId="Web-{4ECA30FD-F75C-4E70-97A0-19FAA37C28C4}" dt="2022-11-08T22:32:23.978" v="9"/>
          <ac:spMkLst>
            <pc:docMk/>
            <pc:sldMk cId="1729080741" sldId="277"/>
            <ac:spMk id="7" creationId="{CCC7C6AB-A2AD-D182-EDD3-24802C2F06EA}"/>
          </ac:spMkLst>
        </pc:spChg>
        <pc:picChg chg="add mod">
          <ac:chgData name="Guest User" userId="" providerId="Windows Live" clId="Web-{4ECA30FD-F75C-4E70-97A0-19FAA37C28C4}" dt="2022-11-08T22:38:36.770" v="58" actId="1076"/>
          <ac:picMkLst>
            <pc:docMk/>
            <pc:sldMk cId="1729080741" sldId="277"/>
            <ac:picMk id="2" creationId="{E3FDE69F-B997-9FFC-17A1-60FFA790044C}"/>
          </ac:picMkLst>
        </pc:picChg>
        <pc:picChg chg="add mod">
          <ac:chgData name="Guest User" userId="" providerId="Windows Live" clId="Web-{4ECA30FD-F75C-4E70-97A0-19FAA37C28C4}" dt="2022-11-08T22:38:46.911" v="60" actId="1076"/>
          <ac:picMkLst>
            <pc:docMk/>
            <pc:sldMk cId="1729080741" sldId="277"/>
            <ac:picMk id="3" creationId="{F9FC501D-3C39-C029-1234-48F12D594CB5}"/>
          </ac:picMkLst>
        </pc:picChg>
        <pc:picChg chg="del">
          <ac:chgData name="Guest User" userId="" providerId="Windows Live" clId="Web-{4ECA30FD-F75C-4E70-97A0-19FAA37C28C4}" dt="2022-11-08T22:32:15.478" v="8"/>
          <ac:picMkLst>
            <pc:docMk/>
            <pc:sldMk cId="1729080741" sldId="277"/>
            <ac:picMk id="4" creationId="{E2470EEA-48C0-3CAD-2A4D-16D7A9C857A9}"/>
          </ac:picMkLst>
        </pc:picChg>
        <pc:picChg chg="del">
          <ac:chgData name="Guest User" userId="" providerId="Windows Live" clId="Web-{4ECA30FD-F75C-4E70-97A0-19FAA37C28C4}" dt="2022-11-08T22:31:38.743" v="4"/>
          <ac:picMkLst>
            <pc:docMk/>
            <pc:sldMk cId="1729080741" sldId="277"/>
            <ac:picMk id="5" creationId="{8B5AE561-C535-BED3-B70E-8B5C8CF44A3C}"/>
          </ac:picMkLst>
        </pc:picChg>
      </pc:sldChg>
    </pc:docChg>
  </pc:docChgLst>
  <pc:docChgLst>
    <pc:chgData name="Gabriel Millan Velez" userId="0262db5718940bea" providerId="LiveId" clId="{D86E5EAF-7F8B-4862-932C-A53F2DB0947D}"/>
    <pc:docChg chg="undo custSel addSld delSld modSld">
      <pc:chgData name="Gabriel Millan Velez" userId="0262db5718940bea" providerId="LiveId" clId="{D86E5EAF-7F8B-4862-932C-A53F2DB0947D}" dt="2022-11-08T11:53:37.639" v="1736" actId="1037"/>
      <pc:docMkLst>
        <pc:docMk/>
      </pc:docMkLst>
      <pc:sldChg chg="modSp mod">
        <pc:chgData name="Gabriel Millan Velez" userId="0262db5718940bea" providerId="LiveId" clId="{D86E5EAF-7F8B-4862-932C-A53F2DB0947D}" dt="2022-11-08T03:27:22.799" v="1592" actId="12788"/>
        <pc:sldMkLst>
          <pc:docMk/>
          <pc:sldMk cId="830315362" sldId="257"/>
        </pc:sldMkLst>
        <pc:spChg chg="mod">
          <ac:chgData name="Gabriel Millan Velez" userId="0262db5718940bea" providerId="LiveId" clId="{D86E5EAF-7F8B-4862-932C-A53F2DB0947D}" dt="2022-11-08T03:27:22.799" v="1592" actId="12788"/>
          <ac:spMkLst>
            <pc:docMk/>
            <pc:sldMk cId="830315362" sldId="257"/>
            <ac:spMk id="3" creationId="{E007EE45-CA27-7297-B306-E5B3558B0DFA}"/>
          </ac:spMkLst>
        </pc:spChg>
      </pc:sldChg>
      <pc:sldChg chg="modSp mod">
        <pc:chgData name="Gabriel Millan Velez" userId="0262db5718940bea" providerId="LiveId" clId="{D86E5EAF-7F8B-4862-932C-A53F2DB0947D}" dt="2022-11-08T11:45:17.226" v="1678" actId="20577"/>
        <pc:sldMkLst>
          <pc:docMk/>
          <pc:sldMk cId="3927355668" sldId="258"/>
        </pc:sldMkLst>
        <pc:spChg chg="mod">
          <ac:chgData name="Gabriel Millan Velez" userId="0262db5718940bea" providerId="LiveId" clId="{D86E5EAF-7F8B-4862-932C-A53F2DB0947D}" dt="2022-11-08T11:45:17.226" v="1678" actId="20577"/>
          <ac:spMkLst>
            <pc:docMk/>
            <pc:sldMk cId="3927355668" sldId="258"/>
            <ac:spMk id="3" creationId="{DEBC6D7C-63B9-36C6-30BC-81B022C89A7E}"/>
          </ac:spMkLst>
        </pc:spChg>
      </pc:sldChg>
      <pc:sldChg chg="addSp delSp modSp mod setBg addAnim delAnim setClrOvrMap">
        <pc:chgData name="Gabriel Millan Velez" userId="0262db5718940bea" providerId="LiveId" clId="{D86E5EAF-7F8B-4862-932C-A53F2DB0947D}" dt="2022-11-08T11:39:33.971" v="1620" actId="14100"/>
        <pc:sldMkLst>
          <pc:docMk/>
          <pc:sldMk cId="2488400001" sldId="261"/>
        </pc:sldMkLst>
        <pc:spChg chg="mod ord">
          <ac:chgData name="Gabriel Millan Velez" userId="0262db5718940bea" providerId="LiveId" clId="{D86E5EAF-7F8B-4862-932C-A53F2DB0947D}" dt="2022-11-08T02:39:03.561" v="36" actId="26606"/>
          <ac:spMkLst>
            <pc:docMk/>
            <pc:sldMk cId="2488400001" sldId="261"/>
            <ac:spMk id="2" creationId="{23218277-FA4E-28DD-364D-087D8C720ECE}"/>
          </ac:spMkLst>
        </pc:spChg>
        <pc:spChg chg="del">
          <ac:chgData name="Gabriel Millan Velez" userId="0262db5718940bea" providerId="LiveId" clId="{D86E5EAF-7F8B-4862-932C-A53F2DB0947D}" dt="2022-11-08T02:36:13.980" v="25" actId="478"/>
          <ac:spMkLst>
            <pc:docMk/>
            <pc:sldMk cId="2488400001" sldId="261"/>
            <ac:spMk id="3" creationId="{E549A4FE-7A89-E601-1696-80955DABB1F8}"/>
          </ac:spMkLst>
        </pc:spChg>
        <pc:spChg chg="add del">
          <ac:chgData name="Gabriel Millan Velez" userId="0262db5718940bea" providerId="LiveId" clId="{D86E5EAF-7F8B-4862-932C-A53F2DB0947D}" dt="2022-11-08T02:38:51.289" v="30" actId="26606"/>
          <ac:spMkLst>
            <pc:docMk/>
            <pc:sldMk cId="2488400001" sldId="261"/>
            <ac:spMk id="14" creationId="{4AC0CD9D-7610-4620-93B4-798CCD9AB581}"/>
          </ac:spMkLst>
        </pc:spChg>
        <pc:spChg chg="add del">
          <ac:chgData name="Gabriel Millan Velez" userId="0262db5718940bea" providerId="LiveId" clId="{D86E5EAF-7F8B-4862-932C-A53F2DB0947D}" dt="2022-11-08T02:38:51.289" v="30" actId="26606"/>
          <ac:spMkLst>
            <pc:docMk/>
            <pc:sldMk cId="2488400001" sldId="261"/>
            <ac:spMk id="20" creationId="{DE4D62F9-188E-4530-84C2-24BDEE4BEB82}"/>
          </ac:spMkLst>
        </pc:spChg>
        <pc:spChg chg="add del">
          <ac:chgData name="Gabriel Millan Velez" userId="0262db5718940bea" providerId="LiveId" clId="{D86E5EAF-7F8B-4862-932C-A53F2DB0947D}" dt="2022-11-08T02:38:51.289" v="30" actId="26606"/>
          <ac:spMkLst>
            <pc:docMk/>
            <pc:sldMk cId="2488400001" sldId="261"/>
            <ac:spMk id="22" creationId="{D27CF008-4B18-436D-B2D5-C1346C12438E}"/>
          </ac:spMkLst>
        </pc:spChg>
        <pc:spChg chg="add del">
          <ac:chgData name="Gabriel Millan Velez" userId="0262db5718940bea" providerId="LiveId" clId="{D86E5EAF-7F8B-4862-932C-A53F2DB0947D}" dt="2022-11-08T02:38:51.289" v="30" actId="26606"/>
          <ac:spMkLst>
            <pc:docMk/>
            <pc:sldMk cId="2488400001" sldId="261"/>
            <ac:spMk id="24" creationId="{CE22DAD8-5F67-4B73-ADA9-06EF381F7AD6}"/>
          </ac:spMkLst>
        </pc:spChg>
        <pc:spChg chg="add del">
          <ac:chgData name="Gabriel Millan Velez" userId="0262db5718940bea" providerId="LiveId" clId="{D86E5EAF-7F8B-4862-932C-A53F2DB0947D}" dt="2022-11-08T02:38:51.289" v="30" actId="26606"/>
          <ac:spMkLst>
            <pc:docMk/>
            <pc:sldMk cId="2488400001" sldId="261"/>
            <ac:spMk id="26" creationId="{E4F17063-EDA4-417B-946F-BA357F3B390D}"/>
          </ac:spMkLst>
        </pc:spChg>
        <pc:spChg chg="add del">
          <ac:chgData name="Gabriel Millan Velez" userId="0262db5718940bea" providerId="LiveId" clId="{D86E5EAF-7F8B-4862-932C-A53F2DB0947D}" dt="2022-11-08T02:38:51.289" v="30" actId="26606"/>
          <ac:spMkLst>
            <pc:docMk/>
            <pc:sldMk cId="2488400001" sldId="261"/>
            <ac:spMk id="28" creationId="{D36F3EEA-55D4-4677-80E7-92D00B8F343B}"/>
          </ac:spMkLst>
        </pc:spChg>
        <pc:spChg chg="add del">
          <ac:chgData name="Gabriel Millan Velez" userId="0262db5718940bea" providerId="LiveId" clId="{D86E5EAF-7F8B-4862-932C-A53F2DB0947D}" dt="2022-11-08T02:38:59.554" v="32" actId="26606"/>
          <ac:spMkLst>
            <pc:docMk/>
            <pc:sldMk cId="2488400001" sldId="261"/>
            <ac:spMk id="32" creationId="{4AC0CD9D-7610-4620-93B4-798CCD9AB581}"/>
          </ac:spMkLst>
        </pc:spChg>
        <pc:spChg chg="add del">
          <ac:chgData name="Gabriel Millan Velez" userId="0262db5718940bea" providerId="LiveId" clId="{D86E5EAF-7F8B-4862-932C-A53F2DB0947D}" dt="2022-11-08T02:38:59.554" v="32" actId="26606"/>
          <ac:spMkLst>
            <pc:docMk/>
            <pc:sldMk cId="2488400001" sldId="261"/>
            <ac:spMk id="35" creationId="{DE4D62F9-188E-4530-84C2-24BDEE4BEB82}"/>
          </ac:spMkLst>
        </pc:spChg>
        <pc:spChg chg="add del">
          <ac:chgData name="Gabriel Millan Velez" userId="0262db5718940bea" providerId="LiveId" clId="{D86E5EAF-7F8B-4862-932C-A53F2DB0947D}" dt="2022-11-08T02:38:59.554" v="32" actId="26606"/>
          <ac:spMkLst>
            <pc:docMk/>
            <pc:sldMk cId="2488400001" sldId="261"/>
            <ac:spMk id="36" creationId="{D67CA421-FA2B-47ED-A101-F8BBEBB2976B}"/>
          </ac:spMkLst>
        </pc:spChg>
        <pc:spChg chg="add del">
          <ac:chgData name="Gabriel Millan Velez" userId="0262db5718940bea" providerId="LiveId" clId="{D86E5EAF-7F8B-4862-932C-A53F2DB0947D}" dt="2022-11-08T02:38:59.554" v="32" actId="26606"/>
          <ac:spMkLst>
            <pc:docMk/>
            <pc:sldMk cId="2488400001" sldId="261"/>
            <ac:spMk id="37" creationId="{12425D82-CD5E-45A4-9542-70951E59F2D1}"/>
          </ac:spMkLst>
        </pc:spChg>
        <pc:spChg chg="add del">
          <ac:chgData name="Gabriel Millan Velez" userId="0262db5718940bea" providerId="LiveId" clId="{D86E5EAF-7F8B-4862-932C-A53F2DB0947D}" dt="2022-11-08T02:38:59.554" v="32" actId="26606"/>
          <ac:spMkLst>
            <pc:docMk/>
            <pc:sldMk cId="2488400001" sldId="261"/>
            <ac:spMk id="38" creationId="{221DB897-A621-4D5F-AC81-91199AC4370E}"/>
          </ac:spMkLst>
        </pc:spChg>
        <pc:spChg chg="add del">
          <ac:chgData name="Gabriel Millan Velez" userId="0262db5718940bea" providerId="LiveId" clId="{D86E5EAF-7F8B-4862-932C-A53F2DB0947D}" dt="2022-11-08T02:39:03.522" v="35" actId="26606"/>
          <ac:spMkLst>
            <pc:docMk/>
            <pc:sldMk cId="2488400001" sldId="261"/>
            <ac:spMk id="42" creationId="{989BE678-777B-482A-A616-FEDC47B162E5}"/>
          </ac:spMkLst>
        </pc:spChg>
        <pc:spChg chg="add del">
          <ac:chgData name="Gabriel Millan Velez" userId="0262db5718940bea" providerId="LiveId" clId="{D86E5EAF-7F8B-4862-932C-A53F2DB0947D}" dt="2022-11-08T02:39:03.522" v="35" actId="26606"/>
          <ac:spMkLst>
            <pc:docMk/>
            <pc:sldMk cId="2488400001" sldId="261"/>
            <ac:spMk id="45" creationId="{D28BE0C3-2102-4820-B88B-A448B1840D14}"/>
          </ac:spMkLst>
        </pc:spChg>
        <pc:spChg chg="add del">
          <ac:chgData name="Gabriel Millan Velez" userId="0262db5718940bea" providerId="LiveId" clId="{D86E5EAF-7F8B-4862-932C-A53F2DB0947D}" dt="2022-11-08T02:39:03.522" v="35" actId="26606"/>
          <ac:spMkLst>
            <pc:docMk/>
            <pc:sldMk cId="2488400001" sldId="261"/>
            <ac:spMk id="46" creationId="{E4F17063-EDA4-417B-946F-BA357F3B390D}"/>
          </ac:spMkLst>
        </pc:spChg>
        <pc:spChg chg="add del">
          <ac:chgData name="Gabriel Millan Velez" userId="0262db5718940bea" providerId="LiveId" clId="{D86E5EAF-7F8B-4862-932C-A53F2DB0947D}" dt="2022-11-08T02:39:03.522" v="35" actId="26606"/>
          <ac:spMkLst>
            <pc:docMk/>
            <pc:sldMk cId="2488400001" sldId="261"/>
            <ac:spMk id="47" creationId="{D36F3EEA-55D4-4677-80E7-92D00B8F343B}"/>
          </ac:spMkLst>
        </pc:spChg>
        <pc:spChg chg="add del">
          <ac:chgData name="Gabriel Millan Velez" userId="0262db5718940bea" providerId="LiveId" clId="{D86E5EAF-7F8B-4862-932C-A53F2DB0947D}" dt="2022-11-08T11:36:02.182" v="1597" actId="26606"/>
          <ac:spMkLst>
            <pc:docMk/>
            <pc:sldMk cId="2488400001" sldId="261"/>
            <ac:spMk id="51" creationId="{989BE678-777B-482A-A616-FEDC47B162E5}"/>
          </ac:spMkLst>
        </pc:spChg>
        <pc:spChg chg="add del">
          <ac:chgData name="Gabriel Millan Velez" userId="0262db5718940bea" providerId="LiveId" clId="{D86E5EAF-7F8B-4862-932C-A53F2DB0947D}" dt="2022-11-08T11:36:02.182" v="1597" actId="26606"/>
          <ac:spMkLst>
            <pc:docMk/>
            <pc:sldMk cId="2488400001" sldId="261"/>
            <ac:spMk id="54" creationId="{D28BE0C3-2102-4820-B88B-A448B1840D14}"/>
          </ac:spMkLst>
        </pc:spChg>
        <pc:spChg chg="add">
          <ac:chgData name="Gabriel Millan Velez" userId="0262db5718940bea" providerId="LiveId" clId="{D86E5EAF-7F8B-4862-932C-A53F2DB0947D}" dt="2022-11-08T11:36:02.182" v="1597" actId="26606"/>
          <ac:spMkLst>
            <pc:docMk/>
            <pc:sldMk cId="2488400001" sldId="261"/>
            <ac:spMk id="63" creationId="{989BE678-777B-482A-A616-FEDC47B162E5}"/>
          </ac:spMkLst>
        </pc:spChg>
        <pc:spChg chg="add">
          <ac:chgData name="Gabriel Millan Velez" userId="0262db5718940bea" providerId="LiveId" clId="{D86E5EAF-7F8B-4862-932C-A53F2DB0947D}" dt="2022-11-08T11:36:02.182" v="1597" actId="26606"/>
          <ac:spMkLst>
            <pc:docMk/>
            <pc:sldMk cId="2488400001" sldId="261"/>
            <ac:spMk id="69" creationId="{D28BE0C3-2102-4820-B88B-A448B1840D14}"/>
          </ac:spMkLst>
        </pc:spChg>
        <pc:picChg chg="add del mod">
          <ac:chgData name="Gabriel Millan Velez" userId="0262db5718940bea" providerId="LiveId" clId="{D86E5EAF-7F8B-4862-932C-A53F2DB0947D}" dt="2022-11-08T11:35:43.788" v="1593" actId="478"/>
          <ac:picMkLst>
            <pc:docMk/>
            <pc:sldMk cId="2488400001" sldId="261"/>
            <ac:picMk id="5" creationId="{6555EF54-AB48-7E3B-E10C-AAD2E7BD3E51}"/>
          </ac:picMkLst>
        </pc:picChg>
        <pc:picChg chg="add del mod">
          <ac:chgData name="Gabriel Millan Velez" userId="0262db5718940bea" providerId="LiveId" clId="{D86E5EAF-7F8B-4862-932C-A53F2DB0947D}" dt="2022-11-08T11:38:54.165" v="1614" actId="478"/>
          <ac:picMkLst>
            <pc:docMk/>
            <pc:sldMk cId="2488400001" sldId="261"/>
            <ac:picMk id="7" creationId="{13302370-47AA-E11D-5C6F-A732FAF4E408}"/>
          </ac:picMkLst>
        </pc:picChg>
        <pc:picChg chg="add mod">
          <ac:chgData name="Gabriel Millan Velez" userId="0262db5718940bea" providerId="LiveId" clId="{D86E5EAF-7F8B-4862-932C-A53F2DB0947D}" dt="2022-11-08T11:39:33.971" v="1620" actId="14100"/>
          <ac:picMkLst>
            <pc:docMk/>
            <pc:sldMk cId="2488400001" sldId="261"/>
            <ac:picMk id="9" creationId="{D4A92D7D-CAEB-B029-A1D4-6B04155BF967}"/>
          </ac:picMkLst>
        </pc:picChg>
        <pc:picChg chg="add del">
          <ac:chgData name="Gabriel Millan Velez" userId="0262db5718940bea" providerId="LiveId" clId="{D86E5EAF-7F8B-4862-932C-A53F2DB0947D}" dt="2022-11-08T02:38:51.289" v="30" actId="26606"/>
          <ac:picMkLst>
            <pc:docMk/>
            <pc:sldMk cId="2488400001" sldId="261"/>
            <ac:picMk id="10" creationId="{41B68C77-138E-4BF7-A276-BD0C78A4219F}"/>
          </ac:picMkLst>
        </pc:picChg>
        <pc:picChg chg="add del">
          <ac:chgData name="Gabriel Millan Velez" userId="0262db5718940bea" providerId="LiveId" clId="{D86E5EAF-7F8B-4862-932C-A53F2DB0947D}" dt="2022-11-08T02:38:51.289" v="30" actId="26606"/>
          <ac:picMkLst>
            <pc:docMk/>
            <pc:sldMk cId="2488400001" sldId="261"/>
            <ac:picMk id="12" creationId="{7C268552-D473-46ED-B1B8-422042C4DEF1}"/>
          </ac:picMkLst>
        </pc:picChg>
        <pc:picChg chg="add del">
          <ac:chgData name="Gabriel Millan Velez" userId="0262db5718940bea" providerId="LiveId" clId="{D86E5EAF-7F8B-4862-932C-A53F2DB0947D}" dt="2022-11-08T02:38:51.289" v="30" actId="26606"/>
          <ac:picMkLst>
            <pc:docMk/>
            <pc:sldMk cId="2488400001" sldId="261"/>
            <ac:picMk id="16" creationId="{B9238B3E-24AA-439A-B527-6C5DF6D72145}"/>
          </ac:picMkLst>
        </pc:picChg>
        <pc:picChg chg="add del">
          <ac:chgData name="Gabriel Millan Velez" userId="0262db5718940bea" providerId="LiveId" clId="{D86E5EAF-7F8B-4862-932C-A53F2DB0947D}" dt="2022-11-08T02:38:51.289" v="30" actId="26606"/>
          <ac:picMkLst>
            <pc:docMk/>
            <pc:sldMk cId="2488400001" sldId="261"/>
            <ac:picMk id="18" creationId="{69F01145-BEA3-4CBF-AA21-10077B948CA8}"/>
          </ac:picMkLst>
        </pc:picChg>
        <pc:picChg chg="add del">
          <ac:chgData name="Gabriel Millan Velez" userId="0262db5718940bea" providerId="LiveId" clId="{D86E5EAF-7F8B-4862-932C-A53F2DB0947D}" dt="2022-11-08T02:38:59.554" v="32" actId="26606"/>
          <ac:picMkLst>
            <pc:docMk/>
            <pc:sldMk cId="2488400001" sldId="261"/>
            <ac:picMk id="30" creationId="{41B68C77-138E-4BF7-A276-BD0C78A4219F}"/>
          </ac:picMkLst>
        </pc:picChg>
        <pc:picChg chg="add del">
          <ac:chgData name="Gabriel Millan Velez" userId="0262db5718940bea" providerId="LiveId" clId="{D86E5EAF-7F8B-4862-932C-A53F2DB0947D}" dt="2022-11-08T02:38:59.554" v="32" actId="26606"/>
          <ac:picMkLst>
            <pc:docMk/>
            <pc:sldMk cId="2488400001" sldId="261"/>
            <ac:picMk id="31" creationId="{7C268552-D473-46ED-B1B8-422042C4DEF1}"/>
          </ac:picMkLst>
        </pc:picChg>
        <pc:picChg chg="add del">
          <ac:chgData name="Gabriel Millan Velez" userId="0262db5718940bea" providerId="LiveId" clId="{D86E5EAF-7F8B-4862-932C-A53F2DB0947D}" dt="2022-11-08T02:38:59.554" v="32" actId="26606"/>
          <ac:picMkLst>
            <pc:docMk/>
            <pc:sldMk cId="2488400001" sldId="261"/>
            <ac:picMk id="33" creationId="{B9238B3E-24AA-439A-B527-6C5DF6D72145}"/>
          </ac:picMkLst>
        </pc:picChg>
        <pc:picChg chg="add del">
          <ac:chgData name="Gabriel Millan Velez" userId="0262db5718940bea" providerId="LiveId" clId="{D86E5EAF-7F8B-4862-932C-A53F2DB0947D}" dt="2022-11-08T02:38:59.554" v="32" actId="26606"/>
          <ac:picMkLst>
            <pc:docMk/>
            <pc:sldMk cId="2488400001" sldId="261"/>
            <ac:picMk id="34" creationId="{69F01145-BEA3-4CBF-AA21-10077B948CA8}"/>
          </ac:picMkLst>
        </pc:picChg>
        <pc:picChg chg="add del">
          <ac:chgData name="Gabriel Millan Velez" userId="0262db5718940bea" providerId="LiveId" clId="{D86E5EAF-7F8B-4862-932C-A53F2DB0947D}" dt="2022-11-08T02:39:03.522" v="35" actId="26606"/>
          <ac:picMkLst>
            <pc:docMk/>
            <pc:sldMk cId="2488400001" sldId="261"/>
            <ac:picMk id="40" creationId="{DF19BAF3-7E20-4B9D-B544-BABAEEA1FA75}"/>
          </ac:picMkLst>
        </pc:picChg>
        <pc:picChg chg="add del">
          <ac:chgData name="Gabriel Millan Velez" userId="0262db5718940bea" providerId="LiveId" clId="{D86E5EAF-7F8B-4862-932C-A53F2DB0947D}" dt="2022-11-08T02:39:03.522" v="35" actId="26606"/>
          <ac:picMkLst>
            <pc:docMk/>
            <pc:sldMk cId="2488400001" sldId="261"/>
            <ac:picMk id="41" creationId="{950648F4-ABCD-4DF0-8641-76CFB2354721}"/>
          </ac:picMkLst>
        </pc:picChg>
        <pc:picChg chg="add del">
          <ac:chgData name="Gabriel Millan Velez" userId="0262db5718940bea" providerId="LiveId" clId="{D86E5EAF-7F8B-4862-932C-A53F2DB0947D}" dt="2022-11-08T02:39:03.522" v="35" actId="26606"/>
          <ac:picMkLst>
            <pc:docMk/>
            <pc:sldMk cId="2488400001" sldId="261"/>
            <ac:picMk id="43" creationId="{CF1EB4BD-9C7E-4AA3-9681-C7EB0DA6250B}"/>
          </ac:picMkLst>
        </pc:picChg>
        <pc:picChg chg="add del">
          <ac:chgData name="Gabriel Millan Velez" userId="0262db5718940bea" providerId="LiveId" clId="{D86E5EAF-7F8B-4862-932C-A53F2DB0947D}" dt="2022-11-08T02:39:03.522" v="35" actId="26606"/>
          <ac:picMkLst>
            <pc:docMk/>
            <pc:sldMk cId="2488400001" sldId="261"/>
            <ac:picMk id="44" creationId="{94AAE3AA-3759-4D28-B0EF-575F25A5146C}"/>
          </ac:picMkLst>
        </pc:picChg>
        <pc:picChg chg="add del">
          <ac:chgData name="Gabriel Millan Velez" userId="0262db5718940bea" providerId="LiveId" clId="{D86E5EAF-7F8B-4862-932C-A53F2DB0947D}" dt="2022-11-08T11:36:02.182" v="1597" actId="26606"/>
          <ac:picMkLst>
            <pc:docMk/>
            <pc:sldMk cId="2488400001" sldId="261"/>
            <ac:picMk id="49" creationId="{DF19BAF3-7E20-4B9D-B544-BABAEEA1FA75}"/>
          </ac:picMkLst>
        </pc:picChg>
        <pc:picChg chg="add del">
          <ac:chgData name="Gabriel Millan Velez" userId="0262db5718940bea" providerId="LiveId" clId="{D86E5EAF-7F8B-4862-932C-A53F2DB0947D}" dt="2022-11-08T11:36:02.182" v="1597" actId="26606"/>
          <ac:picMkLst>
            <pc:docMk/>
            <pc:sldMk cId="2488400001" sldId="261"/>
            <ac:picMk id="50" creationId="{950648F4-ABCD-4DF0-8641-76CFB2354721}"/>
          </ac:picMkLst>
        </pc:picChg>
        <pc:picChg chg="add del">
          <ac:chgData name="Gabriel Millan Velez" userId="0262db5718940bea" providerId="LiveId" clId="{D86E5EAF-7F8B-4862-932C-A53F2DB0947D}" dt="2022-11-08T11:36:02.182" v="1597" actId="26606"/>
          <ac:picMkLst>
            <pc:docMk/>
            <pc:sldMk cId="2488400001" sldId="261"/>
            <ac:picMk id="52" creationId="{CF1EB4BD-9C7E-4AA3-9681-C7EB0DA6250B}"/>
          </ac:picMkLst>
        </pc:picChg>
        <pc:picChg chg="add del">
          <ac:chgData name="Gabriel Millan Velez" userId="0262db5718940bea" providerId="LiveId" clId="{D86E5EAF-7F8B-4862-932C-A53F2DB0947D}" dt="2022-11-08T11:36:02.182" v="1597" actId="26606"/>
          <ac:picMkLst>
            <pc:docMk/>
            <pc:sldMk cId="2488400001" sldId="261"/>
            <ac:picMk id="53" creationId="{94AAE3AA-3759-4D28-B0EF-575F25A5146C}"/>
          </ac:picMkLst>
        </pc:picChg>
        <pc:picChg chg="add">
          <ac:chgData name="Gabriel Millan Velez" userId="0262db5718940bea" providerId="LiveId" clId="{D86E5EAF-7F8B-4862-932C-A53F2DB0947D}" dt="2022-11-08T11:36:02.182" v="1597" actId="26606"/>
          <ac:picMkLst>
            <pc:docMk/>
            <pc:sldMk cId="2488400001" sldId="261"/>
            <ac:picMk id="59" creationId="{DF19BAF3-7E20-4B9D-B544-BABAEEA1FA75}"/>
          </ac:picMkLst>
        </pc:picChg>
        <pc:picChg chg="add">
          <ac:chgData name="Gabriel Millan Velez" userId="0262db5718940bea" providerId="LiveId" clId="{D86E5EAF-7F8B-4862-932C-A53F2DB0947D}" dt="2022-11-08T11:36:02.182" v="1597" actId="26606"/>
          <ac:picMkLst>
            <pc:docMk/>
            <pc:sldMk cId="2488400001" sldId="261"/>
            <ac:picMk id="61" creationId="{950648F4-ABCD-4DF0-8641-76CFB2354721}"/>
          </ac:picMkLst>
        </pc:picChg>
        <pc:picChg chg="add">
          <ac:chgData name="Gabriel Millan Velez" userId="0262db5718940bea" providerId="LiveId" clId="{D86E5EAF-7F8B-4862-932C-A53F2DB0947D}" dt="2022-11-08T11:36:02.182" v="1597" actId="26606"/>
          <ac:picMkLst>
            <pc:docMk/>
            <pc:sldMk cId="2488400001" sldId="261"/>
            <ac:picMk id="65" creationId="{CF1EB4BD-9C7E-4AA3-9681-C7EB0DA6250B}"/>
          </ac:picMkLst>
        </pc:picChg>
        <pc:picChg chg="add">
          <ac:chgData name="Gabriel Millan Velez" userId="0262db5718940bea" providerId="LiveId" clId="{D86E5EAF-7F8B-4862-932C-A53F2DB0947D}" dt="2022-11-08T11:36:02.182" v="1597" actId="26606"/>
          <ac:picMkLst>
            <pc:docMk/>
            <pc:sldMk cId="2488400001" sldId="261"/>
            <ac:picMk id="67" creationId="{94AAE3AA-3759-4D28-B0EF-575F25A5146C}"/>
          </ac:picMkLst>
        </pc:picChg>
      </pc:sldChg>
      <pc:sldChg chg="addSp delSp modSp new del mod">
        <pc:chgData name="Gabriel Millan Velez" userId="0262db5718940bea" providerId="LiveId" clId="{D86E5EAF-7F8B-4862-932C-A53F2DB0947D}" dt="2022-11-08T03:01:17.450" v="177" actId="47"/>
        <pc:sldMkLst>
          <pc:docMk/>
          <pc:sldMk cId="2621688748" sldId="270"/>
        </pc:sldMkLst>
        <pc:picChg chg="add del mod">
          <ac:chgData name="Gabriel Millan Velez" userId="0262db5718940bea" providerId="LiveId" clId="{D86E5EAF-7F8B-4862-932C-A53F2DB0947D}" dt="2022-11-08T03:01:09.088" v="176" actId="478"/>
          <ac:picMkLst>
            <pc:docMk/>
            <pc:sldMk cId="2621688748" sldId="270"/>
            <ac:picMk id="3" creationId="{B4C47AB3-8746-B58B-967F-92F30B6479D0}"/>
          </ac:picMkLst>
        </pc:picChg>
      </pc:sldChg>
      <pc:sldChg chg="addSp delSp modSp add mod setBg delDesignElem">
        <pc:chgData name="Gabriel Millan Velez" userId="0262db5718940bea" providerId="LiveId" clId="{D86E5EAF-7F8B-4862-932C-A53F2DB0947D}" dt="2022-11-08T11:40:32.970" v="1629" actId="14100"/>
        <pc:sldMkLst>
          <pc:docMk/>
          <pc:sldMk cId="1350395708" sldId="273"/>
        </pc:sldMkLst>
        <pc:spChg chg="add del mod">
          <ac:chgData name="Gabriel Millan Velez" userId="0262db5718940bea" providerId="LiveId" clId="{D86E5EAF-7F8B-4862-932C-A53F2DB0947D}" dt="2022-11-08T02:53:04.277" v="46"/>
          <ac:spMkLst>
            <pc:docMk/>
            <pc:sldMk cId="1350395708" sldId="273"/>
            <ac:spMk id="3" creationId="{3389F5EF-6000-D641-92D0-48CA694B933B}"/>
          </ac:spMkLst>
        </pc:spChg>
        <pc:spChg chg="add del mod">
          <ac:chgData name="Gabriel Millan Velez" userId="0262db5718940bea" providerId="LiveId" clId="{D86E5EAF-7F8B-4862-932C-A53F2DB0947D}" dt="2022-11-08T11:36:35.543" v="1600" actId="478"/>
          <ac:spMkLst>
            <pc:docMk/>
            <pc:sldMk cId="1350395708" sldId="273"/>
            <ac:spMk id="4" creationId="{311A8CD0-DF5A-2D67-1534-1E19B7563504}"/>
          </ac:spMkLst>
        </pc:spChg>
        <pc:spChg chg="add">
          <ac:chgData name="Gabriel Millan Velez" userId="0262db5718940bea" providerId="LiveId" clId="{D86E5EAF-7F8B-4862-932C-A53F2DB0947D}" dt="2022-11-08T11:36:58.707" v="1604" actId="26606"/>
          <ac:spMkLst>
            <pc:docMk/>
            <pc:sldMk cId="1350395708" sldId="273"/>
            <ac:spMk id="16" creationId="{989BE678-777B-482A-A616-FEDC47B162E5}"/>
          </ac:spMkLst>
        </pc:spChg>
        <pc:spChg chg="add">
          <ac:chgData name="Gabriel Millan Velez" userId="0262db5718940bea" providerId="LiveId" clId="{D86E5EAF-7F8B-4862-932C-A53F2DB0947D}" dt="2022-11-08T11:36:58.707" v="1604" actId="26606"/>
          <ac:spMkLst>
            <pc:docMk/>
            <pc:sldMk cId="1350395708" sldId="273"/>
            <ac:spMk id="22" creationId="{D28BE0C3-2102-4820-B88B-A448B1840D14}"/>
          </ac:spMkLst>
        </pc:spChg>
        <pc:spChg chg="del">
          <ac:chgData name="Gabriel Millan Velez" userId="0262db5718940bea" providerId="LiveId" clId="{D86E5EAF-7F8B-4862-932C-A53F2DB0947D}" dt="2022-11-08T02:52:34.007" v="42"/>
          <ac:spMkLst>
            <pc:docMk/>
            <pc:sldMk cId="1350395708" sldId="273"/>
            <ac:spMk id="51" creationId="{989BE678-777B-482A-A616-FEDC47B162E5}"/>
          </ac:spMkLst>
        </pc:spChg>
        <pc:spChg chg="del">
          <ac:chgData name="Gabriel Millan Velez" userId="0262db5718940bea" providerId="LiveId" clId="{D86E5EAF-7F8B-4862-932C-A53F2DB0947D}" dt="2022-11-08T02:52:34.007" v="42"/>
          <ac:spMkLst>
            <pc:docMk/>
            <pc:sldMk cId="1350395708" sldId="273"/>
            <ac:spMk id="54" creationId="{D28BE0C3-2102-4820-B88B-A448B1840D14}"/>
          </ac:spMkLst>
        </pc:spChg>
        <pc:picChg chg="del">
          <ac:chgData name="Gabriel Millan Velez" userId="0262db5718940bea" providerId="LiveId" clId="{D86E5EAF-7F8B-4862-932C-A53F2DB0947D}" dt="2022-11-08T02:52:41.076" v="43" actId="478"/>
          <ac:picMkLst>
            <pc:docMk/>
            <pc:sldMk cId="1350395708" sldId="273"/>
            <ac:picMk id="5" creationId="{6555EF54-AB48-7E3B-E10C-AAD2E7BD3E51}"/>
          </ac:picMkLst>
        </pc:picChg>
        <pc:picChg chg="add del mod">
          <ac:chgData name="Gabriel Millan Velez" userId="0262db5718940bea" providerId="LiveId" clId="{D86E5EAF-7F8B-4862-932C-A53F2DB0947D}" dt="2022-11-08T11:39:46.190" v="1621" actId="478"/>
          <ac:picMkLst>
            <pc:docMk/>
            <pc:sldMk cId="1350395708" sldId="273"/>
            <ac:picMk id="7" creationId="{0D04342B-FB5D-2F1E-7BFE-1D389E917AA5}"/>
          </ac:picMkLst>
        </pc:picChg>
        <pc:picChg chg="add mod">
          <ac:chgData name="Gabriel Millan Velez" userId="0262db5718940bea" providerId="LiveId" clId="{D86E5EAF-7F8B-4862-932C-A53F2DB0947D}" dt="2022-11-08T11:40:32.970" v="1629" actId="14100"/>
          <ac:picMkLst>
            <pc:docMk/>
            <pc:sldMk cId="1350395708" sldId="273"/>
            <ac:picMk id="9" creationId="{23C9AA35-7FDE-0A64-211A-FF2B923A77B0}"/>
          </ac:picMkLst>
        </pc:picChg>
        <pc:picChg chg="add">
          <ac:chgData name="Gabriel Millan Velez" userId="0262db5718940bea" providerId="LiveId" clId="{D86E5EAF-7F8B-4862-932C-A53F2DB0947D}" dt="2022-11-08T11:36:58.707" v="1604" actId="26606"/>
          <ac:picMkLst>
            <pc:docMk/>
            <pc:sldMk cId="1350395708" sldId="273"/>
            <ac:picMk id="12" creationId="{DF19BAF3-7E20-4B9D-B544-BABAEEA1FA75}"/>
          </ac:picMkLst>
        </pc:picChg>
        <pc:picChg chg="add">
          <ac:chgData name="Gabriel Millan Velez" userId="0262db5718940bea" providerId="LiveId" clId="{D86E5EAF-7F8B-4862-932C-A53F2DB0947D}" dt="2022-11-08T11:36:58.707" v="1604" actId="26606"/>
          <ac:picMkLst>
            <pc:docMk/>
            <pc:sldMk cId="1350395708" sldId="273"/>
            <ac:picMk id="14" creationId="{950648F4-ABCD-4DF0-8641-76CFB2354721}"/>
          </ac:picMkLst>
        </pc:picChg>
        <pc:picChg chg="add">
          <ac:chgData name="Gabriel Millan Velez" userId="0262db5718940bea" providerId="LiveId" clId="{D86E5EAF-7F8B-4862-932C-A53F2DB0947D}" dt="2022-11-08T11:36:58.707" v="1604" actId="26606"/>
          <ac:picMkLst>
            <pc:docMk/>
            <pc:sldMk cId="1350395708" sldId="273"/>
            <ac:picMk id="18" creationId="{CF1EB4BD-9C7E-4AA3-9681-C7EB0DA6250B}"/>
          </ac:picMkLst>
        </pc:picChg>
        <pc:picChg chg="add">
          <ac:chgData name="Gabriel Millan Velez" userId="0262db5718940bea" providerId="LiveId" clId="{D86E5EAF-7F8B-4862-932C-A53F2DB0947D}" dt="2022-11-08T11:36:58.707" v="1604" actId="26606"/>
          <ac:picMkLst>
            <pc:docMk/>
            <pc:sldMk cId="1350395708" sldId="273"/>
            <ac:picMk id="20" creationId="{94AAE3AA-3759-4D28-B0EF-575F25A5146C}"/>
          </ac:picMkLst>
        </pc:picChg>
        <pc:picChg chg="del">
          <ac:chgData name="Gabriel Millan Velez" userId="0262db5718940bea" providerId="LiveId" clId="{D86E5EAF-7F8B-4862-932C-A53F2DB0947D}" dt="2022-11-08T02:52:34.007" v="42"/>
          <ac:picMkLst>
            <pc:docMk/>
            <pc:sldMk cId="1350395708" sldId="273"/>
            <ac:picMk id="49" creationId="{DF19BAF3-7E20-4B9D-B544-BABAEEA1FA75}"/>
          </ac:picMkLst>
        </pc:picChg>
        <pc:picChg chg="del">
          <ac:chgData name="Gabriel Millan Velez" userId="0262db5718940bea" providerId="LiveId" clId="{D86E5EAF-7F8B-4862-932C-A53F2DB0947D}" dt="2022-11-08T02:52:34.007" v="42"/>
          <ac:picMkLst>
            <pc:docMk/>
            <pc:sldMk cId="1350395708" sldId="273"/>
            <ac:picMk id="50" creationId="{950648F4-ABCD-4DF0-8641-76CFB2354721}"/>
          </ac:picMkLst>
        </pc:picChg>
        <pc:picChg chg="del">
          <ac:chgData name="Gabriel Millan Velez" userId="0262db5718940bea" providerId="LiveId" clId="{D86E5EAF-7F8B-4862-932C-A53F2DB0947D}" dt="2022-11-08T02:52:34.007" v="42"/>
          <ac:picMkLst>
            <pc:docMk/>
            <pc:sldMk cId="1350395708" sldId="273"/>
            <ac:picMk id="52" creationId="{CF1EB4BD-9C7E-4AA3-9681-C7EB0DA6250B}"/>
          </ac:picMkLst>
        </pc:picChg>
        <pc:picChg chg="del">
          <ac:chgData name="Gabriel Millan Velez" userId="0262db5718940bea" providerId="LiveId" clId="{D86E5EAF-7F8B-4862-932C-A53F2DB0947D}" dt="2022-11-08T02:52:34.007" v="42"/>
          <ac:picMkLst>
            <pc:docMk/>
            <pc:sldMk cId="1350395708" sldId="273"/>
            <ac:picMk id="53" creationId="{94AAE3AA-3759-4D28-B0EF-575F25A5146C}"/>
          </ac:picMkLst>
        </pc:picChg>
      </pc:sldChg>
      <pc:sldChg chg="addSp delSp modSp add mod setBg">
        <pc:chgData name="Gabriel Millan Velez" userId="0262db5718940bea" providerId="LiveId" clId="{D86E5EAF-7F8B-4862-932C-A53F2DB0947D}" dt="2022-11-08T11:41:06.999" v="1636" actId="14100"/>
        <pc:sldMkLst>
          <pc:docMk/>
          <pc:sldMk cId="837691249" sldId="274"/>
        </pc:sldMkLst>
        <pc:spChg chg="mod">
          <ac:chgData name="Gabriel Millan Velez" userId="0262db5718940bea" providerId="LiveId" clId="{D86E5EAF-7F8B-4862-932C-A53F2DB0947D}" dt="2022-11-08T11:37:51.374" v="1610" actId="26606"/>
          <ac:spMkLst>
            <pc:docMk/>
            <pc:sldMk cId="837691249" sldId="274"/>
            <ac:spMk id="2" creationId="{23218277-FA4E-28DD-364D-087D8C720ECE}"/>
          </ac:spMkLst>
        </pc:spChg>
        <pc:spChg chg="del mod">
          <ac:chgData name="Gabriel Millan Velez" userId="0262db5718940bea" providerId="LiveId" clId="{D86E5EAF-7F8B-4862-932C-A53F2DB0947D}" dt="2022-11-08T11:37:16.746" v="1605" actId="478"/>
          <ac:spMkLst>
            <pc:docMk/>
            <pc:sldMk cId="837691249" sldId="274"/>
            <ac:spMk id="4" creationId="{311A8CD0-DF5A-2D67-1534-1E19B7563504}"/>
          </ac:spMkLst>
        </pc:spChg>
        <pc:spChg chg="add del">
          <ac:chgData name="Gabriel Millan Velez" userId="0262db5718940bea" providerId="LiveId" clId="{D86E5EAF-7F8B-4862-932C-A53F2DB0947D}" dt="2022-11-08T11:37:51.374" v="1610" actId="26606"/>
          <ac:spMkLst>
            <pc:docMk/>
            <pc:sldMk cId="837691249" sldId="274"/>
            <ac:spMk id="14" creationId="{989BE678-777B-482A-A616-FEDC47B162E5}"/>
          </ac:spMkLst>
        </pc:spChg>
        <pc:spChg chg="add del">
          <ac:chgData name="Gabriel Millan Velez" userId="0262db5718940bea" providerId="LiveId" clId="{D86E5EAF-7F8B-4862-932C-A53F2DB0947D}" dt="2022-11-08T11:37:51.374" v="1610" actId="26606"/>
          <ac:spMkLst>
            <pc:docMk/>
            <pc:sldMk cId="837691249" sldId="274"/>
            <ac:spMk id="20" creationId="{D28BE0C3-2102-4820-B88B-A448B1840D14}"/>
          </ac:spMkLst>
        </pc:spChg>
        <pc:spChg chg="add">
          <ac:chgData name="Gabriel Millan Velez" userId="0262db5718940bea" providerId="LiveId" clId="{D86E5EAF-7F8B-4862-932C-A53F2DB0947D}" dt="2022-11-08T11:37:51.421" v="1611" actId="26606"/>
          <ac:spMkLst>
            <pc:docMk/>
            <pc:sldMk cId="837691249" sldId="274"/>
            <ac:spMk id="24" creationId="{989BE678-777B-482A-A616-FEDC47B162E5}"/>
          </ac:spMkLst>
        </pc:spChg>
        <pc:spChg chg="add">
          <ac:chgData name="Gabriel Millan Velez" userId="0262db5718940bea" providerId="LiveId" clId="{D86E5EAF-7F8B-4862-932C-A53F2DB0947D}" dt="2022-11-08T11:37:51.421" v="1611" actId="26606"/>
          <ac:spMkLst>
            <pc:docMk/>
            <pc:sldMk cId="837691249" sldId="274"/>
            <ac:spMk id="27" creationId="{D28BE0C3-2102-4820-B88B-A448B1840D14}"/>
          </ac:spMkLst>
        </pc:spChg>
        <pc:picChg chg="add del mod">
          <ac:chgData name="Gabriel Millan Velez" userId="0262db5718940bea" providerId="LiveId" clId="{D86E5EAF-7F8B-4862-932C-A53F2DB0947D}" dt="2022-11-08T11:40:44.045" v="1630" actId="478"/>
          <ac:picMkLst>
            <pc:docMk/>
            <pc:sldMk cId="837691249" sldId="274"/>
            <ac:picMk id="5" creationId="{439149E6-D0D1-101D-EBAB-F1C00CBAD86A}"/>
          </ac:picMkLst>
        </pc:picChg>
        <pc:picChg chg="add mod">
          <ac:chgData name="Gabriel Millan Velez" userId="0262db5718940bea" providerId="LiveId" clId="{D86E5EAF-7F8B-4862-932C-A53F2DB0947D}" dt="2022-11-08T11:41:06.999" v="1636" actId="14100"/>
          <ac:picMkLst>
            <pc:docMk/>
            <pc:sldMk cId="837691249" sldId="274"/>
            <ac:picMk id="7" creationId="{0B126C76-3FA8-8F76-B10A-75F37EC0EFF2}"/>
          </ac:picMkLst>
        </pc:picChg>
        <pc:picChg chg="add del">
          <ac:chgData name="Gabriel Millan Velez" userId="0262db5718940bea" providerId="LiveId" clId="{D86E5EAF-7F8B-4862-932C-A53F2DB0947D}" dt="2022-11-08T11:37:51.374" v="1610" actId="26606"/>
          <ac:picMkLst>
            <pc:docMk/>
            <pc:sldMk cId="837691249" sldId="274"/>
            <ac:picMk id="10" creationId="{DF19BAF3-7E20-4B9D-B544-BABAEEA1FA75}"/>
          </ac:picMkLst>
        </pc:picChg>
        <pc:picChg chg="add del">
          <ac:chgData name="Gabriel Millan Velez" userId="0262db5718940bea" providerId="LiveId" clId="{D86E5EAF-7F8B-4862-932C-A53F2DB0947D}" dt="2022-11-08T11:37:51.374" v="1610" actId="26606"/>
          <ac:picMkLst>
            <pc:docMk/>
            <pc:sldMk cId="837691249" sldId="274"/>
            <ac:picMk id="12" creationId="{950648F4-ABCD-4DF0-8641-76CFB2354721}"/>
          </ac:picMkLst>
        </pc:picChg>
        <pc:picChg chg="add del">
          <ac:chgData name="Gabriel Millan Velez" userId="0262db5718940bea" providerId="LiveId" clId="{D86E5EAF-7F8B-4862-932C-A53F2DB0947D}" dt="2022-11-08T11:37:51.374" v="1610" actId="26606"/>
          <ac:picMkLst>
            <pc:docMk/>
            <pc:sldMk cId="837691249" sldId="274"/>
            <ac:picMk id="16" creationId="{CF1EB4BD-9C7E-4AA3-9681-C7EB0DA6250B}"/>
          </ac:picMkLst>
        </pc:picChg>
        <pc:picChg chg="add del">
          <ac:chgData name="Gabriel Millan Velez" userId="0262db5718940bea" providerId="LiveId" clId="{D86E5EAF-7F8B-4862-932C-A53F2DB0947D}" dt="2022-11-08T11:37:51.374" v="1610" actId="26606"/>
          <ac:picMkLst>
            <pc:docMk/>
            <pc:sldMk cId="837691249" sldId="274"/>
            <ac:picMk id="18" creationId="{94AAE3AA-3759-4D28-B0EF-575F25A5146C}"/>
          </ac:picMkLst>
        </pc:picChg>
        <pc:picChg chg="add">
          <ac:chgData name="Gabriel Millan Velez" userId="0262db5718940bea" providerId="LiveId" clId="{D86E5EAF-7F8B-4862-932C-A53F2DB0947D}" dt="2022-11-08T11:37:51.421" v="1611" actId="26606"/>
          <ac:picMkLst>
            <pc:docMk/>
            <pc:sldMk cId="837691249" sldId="274"/>
            <ac:picMk id="22" creationId="{DF19BAF3-7E20-4B9D-B544-BABAEEA1FA75}"/>
          </ac:picMkLst>
        </pc:picChg>
        <pc:picChg chg="add">
          <ac:chgData name="Gabriel Millan Velez" userId="0262db5718940bea" providerId="LiveId" clId="{D86E5EAF-7F8B-4862-932C-A53F2DB0947D}" dt="2022-11-08T11:37:51.421" v="1611" actId="26606"/>
          <ac:picMkLst>
            <pc:docMk/>
            <pc:sldMk cId="837691249" sldId="274"/>
            <ac:picMk id="23" creationId="{950648F4-ABCD-4DF0-8641-76CFB2354721}"/>
          </ac:picMkLst>
        </pc:picChg>
        <pc:picChg chg="add">
          <ac:chgData name="Gabriel Millan Velez" userId="0262db5718940bea" providerId="LiveId" clId="{D86E5EAF-7F8B-4862-932C-A53F2DB0947D}" dt="2022-11-08T11:37:51.421" v="1611" actId="26606"/>
          <ac:picMkLst>
            <pc:docMk/>
            <pc:sldMk cId="837691249" sldId="274"/>
            <ac:picMk id="25" creationId="{CF1EB4BD-9C7E-4AA3-9681-C7EB0DA6250B}"/>
          </ac:picMkLst>
        </pc:picChg>
        <pc:picChg chg="add">
          <ac:chgData name="Gabriel Millan Velez" userId="0262db5718940bea" providerId="LiveId" clId="{D86E5EAF-7F8B-4862-932C-A53F2DB0947D}" dt="2022-11-08T11:37:51.421" v="1611" actId="26606"/>
          <ac:picMkLst>
            <pc:docMk/>
            <pc:sldMk cId="837691249" sldId="274"/>
            <ac:picMk id="26" creationId="{94AAE3AA-3759-4D28-B0EF-575F25A5146C}"/>
          </ac:picMkLst>
        </pc:picChg>
      </pc:sldChg>
      <pc:sldChg chg="addSp delSp modSp add mod setBg modAnim setClrOvrMap delDesignElem">
        <pc:chgData name="Gabriel Millan Velez" userId="0262db5718940bea" providerId="LiveId" clId="{D86E5EAF-7F8B-4862-932C-A53F2DB0947D}" dt="2022-11-08T11:53:37.639" v="1736" actId="1037"/>
        <pc:sldMkLst>
          <pc:docMk/>
          <pc:sldMk cId="3360815049" sldId="276"/>
        </pc:sldMkLst>
        <pc:spChg chg="mod ord">
          <ac:chgData name="Gabriel Millan Velez" userId="0262db5718940bea" providerId="LiveId" clId="{D86E5EAF-7F8B-4862-932C-A53F2DB0947D}" dt="2022-11-08T11:53:37.639" v="1736" actId="1037"/>
          <ac:spMkLst>
            <pc:docMk/>
            <pc:sldMk cId="3360815049" sldId="276"/>
            <ac:spMk id="2" creationId="{23218277-FA4E-28DD-364D-087D8C720ECE}"/>
          </ac:spMkLst>
        </pc:spChg>
        <pc:spChg chg="add del">
          <ac:chgData name="Gabriel Millan Velez" userId="0262db5718940bea" providerId="LiveId" clId="{D86E5EAF-7F8B-4862-932C-A53F2DB0947D}" dt="2022-11-08T03:01:57.507" v="185" actId="26606"/>
          <ac:spMkLst>
            <pc:docMk/>
            <pc:sldMk cId="3360815049" sldId="276"/>
            <ac:spMk id="13" creationId="{4AC0CD9D-7610-4620-93B4-798CCD9AB581}"/>
          </ac:spMkLst>
        </pc:spChg>
        <pc:spChg chg="add del">
          <ac:chgData name="Gabriel Millan Velez" userId="0262db5718940bea" providerId="LiveId" clId="{D86E5EAF-7F8B-4862-932C-A53F2DB0947D}" dt="2022-11-08T03:01:57.507" v="185" actId="26606"/>
          <ac:spMkLst>
            <pc:docMk/>
            <pc:sldMk cId="3360815049" sldId="276"/>
            <ac:spMk id="19" creationId="{DE4D62F9-188E-4530-84C2-24BDEE4BEB82}"/>
          </ac:spMkLst>
        </pc:spChg>
        <pc:spChg chg="add del">
          <ac:chgData name="Gabriel Millan Velez" userId="0262db5718940bea" providerId="LiveId" clId="{D86E5EAF-7F8B-4862-932C-A53F2DB0947D}" dt="2022-11-08T03:01:57.507" v="185" actId="26606"/>
          <ac:spMkLst>
            <pc:docMk/>
            <pc:sldMk cId="3360815049" sldId="276"/>
            <ac:spMk id="21" creationId="{D27CF008-4B18-436D-B2D5-C1346C12438E}"/>
          </ac:spMkLst>
        </pc:spChg>
        <pc:spChg chg="add del">
          <ac:chgData name="Gabriel Millan Velez" userId="0262db5718940bea" providerId="LiveId" clId="{D86E5EAF-7F8B-4862-932C-A53F2DB0947D}" dt="2022-11-08T03:01:57.507" v="185" actId="26606"/>
          <ac:spMkLst>
            <pc:docMk/>
            <pc:sldMk cId="3360815049" sldId="276"/>
            <ac:spMk id="23" creationId="{CE22DAD8-5F67-4B73-ADA9-06EF381F7AD6}"/>
          </ac:spMkLst>
        </pc:spChg>
        <pc:spChg chg="add del">
          <ac:chgData name="Gabriel Millan Velez" userId="0262db5718940bea" providerId="LiveId" clId="{D86E5EAF-7F8B-4862-932C-A53F2DB0947D}" dt="2022-11-08T03:01:57.507" v="185" actId="26606"/>
          <ac:spMkLst>
            <pc:docMk/>
            <pc:sldMk cId="3360815049" sldId="276"/>
            <ac:spMk id="25" creationId="{E4F17063-EDA4-417B-946F-BA357F3B390D}"/>
          </ac:spMkLst>
        </pc:spChg>
        <pc:spChg chg="add del">
          <ac:chgData name="Gabriel Millan Velez" userId="0262db5718940bea" providerId="LiveId" clId="{D86E5EAF-7F8B-4862-932C-A53F2DB0947D}" dt="2022-11-08T03:01:57.507" v="185" actId="26606"/>
          <ac:spMkLst>
            <pc:docMk/>
            <pc:sldMk cId="3360815049" sldId="276"/>
            <ac:spMk id="27" creationId="{D36F3EEA-55D4-4677-80E7-92D00B8F343B}"/>
          </ac:spMkLst>
        </pc:spChg>
        <pc:spChg chg="add del">
          <ac:chgData name="Gabriel Millan Velez" userId="0262db5718940bea" providerId="LiveId" clId="{D86E5EAF-7F8B-4862-932C-A53F2DB0947D}" dt="2022-11-08T03:02:00.165" v="187" actId="26606"/>
          <ac:spMkLst>
            <pc:docMk/>
            <pc:sldMk cId="3360815049" sldId="276"/>
            <ac:spMk id="31" creationId="{989BE678-777B-482A-A616-FEDC47B162E5}"/>
          </ac:spMkLst>
        </pc:spChg>
        <pc:spChg chg="add del">
          <ac:chgData name="Gabriel Millan Velez" userId="0262db5718940bea" providerId="LiveId" clId="{D86E5EAF-7F8B-4862-932C-A53F2DB0947D}" dt="2022-11-08T03:02:00.165" v="187" actId="26606"/>
          <ac:spMkLst>
            <pc:docMk/>
            <pc:sldMk cId="3360815049" sldId="276"/>
            <ac:spMk id="34" creationId="{D28BE0C3-2102-4820-B88B-A448B1840D14}"/>
          </ac:spMkLst>
        </pc:spChg>
        <pc:spChg chg="add del">
          <ac:chgData name="Gabriel Millan Velez" userId="0262db5718940bea" providerId="LiveId" clId="{D86E5EAF-7F8B-4862-932C-A53F2DB0947D}" dt="2022-11-08T03:02:00.165" v="187" actId="26606"/>
          <ac:spMkLst>
            <pc:docMk/>
            <pc:sldMk cId="3360815049" sldId="276"/>
            <ac:spMk id="35" creationId="{E4F17063-EDA4-417B-946F-BA357F3B390D}"/>
          </ac:spMkLst>
        </pc:spChg>
        <pc:spChg chg="add del">
          <ac:chgData name="Gabriel Millan Velez" userId="0262db5718940bea" providerId="LiveId" clId="{D86E5EAF-7F8B-4862-932C-A53F2DB0947D}" dt="2022-11-08T03:02:00.165" v="187" actId="26606"/>
          <ac:spMkLst>
            <pc:docMk/>
            <pc:sldMk cId="3360815049" sldId="276"/>
            <ac:spMk id="36" creationId="{D36F3EEA-55D4-4677-80E7-92D00B8F343B}"/>
          </ac:spMkLst>
        </pc:spChg>
        <pc:spChg chg="add del">
          <ac:chgData name="Gabriel Millan Velez" userId="0262db5718940bea" providerId="LiveId" clId="{D86E5EAF-7F8B-4862-932C-A53F2DB0947D}" dt="2022-11-08T03:02:03.904" v="189" actId="26606"/>
          <ac:spMkLst>
            <pc:docMk/>
            <pc:sldMk cId="3360815049" sldId="276"/>
            <ac:spMk id="40" creationId="{4AC0CD9D-7610-4620-93B4-798CCD9AB581}"/>
          </ac:spMkLst>
        </pc:spChg>
        <pc:spChg chg="add del">
          <ac:chgData name="Gabriel Millan Velez" userId="0262db5718940bea" providerId="LiveId" clId="{D86E5EAF-7F8B-4862-932C-A53F2DB0947D}" dt="2022-11-08T03:02:03.904" v="189" actId="26606"/>
          <ac:spMkLst>
            <pc:docMk/>
            <pc:sldMk cId="3360815049" sldId="276"/>
            <ac:spMk id="43" creationId="{DE4D62F9-188E-4530-84C2-24BDEE4BEB82}"/>
          </ac:spMkLst>
        </pc:spChg>
        <pc:spChg chg="add del">
          <ac:chgData name="Gabriel Millan Velez" userId="0262db5718940bea" providerId="LiveId" clId="{D86E5EAF-7F8B-4862-932C-A53F2DB0947D}" dt="2022-11-08T03:04:24.543" v="289" actId="26606"/>
          <ac:spMkLst>
            <pc:docMk/>
            <pc:sldMk cId="3360815049" sldId="276"/>
            <ac:spMk id="47" creationId="{989BE678-777B-482A-A616-FEDC47B162E5}"/>
          </ac:spMkLst>
        </pc:spChg>
        <pc:spChg chg="del">
          <ac:chgData name="Gabriel Millan Velez" userId="0262db5718940bea" providerId="LiveId" clId="{D86E5EAF-7F8B-4862-932C-A53F2DB0947D}" dt="2022-11-08T03:01:25.293" v="179"/>
          <ac:spMkLst>
            <pc:docMk/>
            <pc:sldMk cId="3360815049" sldId="276"/>
            <ac:spMk id="51" creationId="{989BE678-777B-482A-A616-FEDC47B162E5}"/>
          </ac:spMkLst>
        </pc:spChg>
        <pc:spChg chg="del">
          <ac:chgData name="Gabriel Millan Velez" userId="0262db5718940bea" providerId="LiveId" clId="{D86E5EAF-7F8B-4862-932C-A53F2DB0947D}" dt="2022-11-08T03:01:25.293" v="179"/>
          <ac:spMkLst>
            <pc:docMk/>
            <pc:sldMk cId="3360815049" sldId="276"/>
            <ac:spMk id="54" creationId="{D28BE0C3-2102-4820-B88B-A448B1840D14}"/>
          </ac:spMkLst>
        </pc:spChg>
        <pc:spChg chg="add del">
          <ac:chgData name="Gabriel Millan Velez" userId="0262db5718940bea" providerId="LiveId" clId="{D86E5EAF-7F8B-4862-932C-A53F2DB0947D}" dt="2022-11-08T03:04:24.543" v="289" actId="26606"/>
          <ac:spMkLst>
            <pc:docMk/>
            <pc:sldMk cId="3360815049" sldId="276"/>
            <ac:spMk id="56" creationId="{D28BE0C3-2102-4820-B88B-A448B1840D14}"/>
          </ac:spMkLst>
        </pc:spChg>
        <pc:spChg chg="add del">
          <ac:chgData name="Gabriel Millan Velez" userId="0262db5718940bea" providerId="LiveId" clId="{D86E5EAF-7F8B-4862-932C-A53F2DB0947D}" dt="2022-11-08T03:08:05.269" v="333" actId="26606"/>
          <ac:spMkLst>
            <pc:docMk/>
            <pc:sldMk cId="3360815049" sldId="276"/>
            <ac:spMk id="65" creationId="{DAD27A50-88D7-4E2A-8488-F2879768AF35}"/>
          </ac:spMkLst>
        </pc:spChg>
        <pc:spChg chg="add del">
          <ac:chgData name="Gabriel Millan Velez" userId="0262db5718940bea" providerId="LiveId" clId="{D86E5EAF-7F8B-4862-932C-A53F2DB0947D}" dt="2022-11-08T03:08:05.269" v="333" actId="26606"/>
          <ac:spMkLst>
            <pc:docMk/>
            <pc:sldMk cId="3360815049" sldId="276"/>
            <ac:spMk id="71" creationId="{7C704F0F-1CD8-4DC1-AEE9-225958232415}"/>
          </ac:spMkLst>
        </pc:spChg>
        <pc:spChg chg="add">
          <ac:chgData name="Gabriel Millan Velez" userId="0262db5718940bea" providerId="LiveId" clId="{D86E5EAF-7F8B-4862-932C-A53F2DB0947D}" dt="2022-11-08T03:08:05.269" v="333" actId="26606"/>
          <ac:spMkLst>
            <pc:docMk/>
            <pc:sldMk cId="3360815049" sldId="276"/>
            <ac:spMk id="80" creationId="{DAD27A50-88D7-4E2A-8488-F2879768AF35}"/>
          </ac:spMkLst>
        </pc:spChg>
        <pc:spChg chg="add">
          <ac:chgData name="Gabriel Millan Velez" userId="0262db5718940bea" providerId="LiveId" clId="{D86E5EAF-7F8B-4862-932C-A53F2DB0947D}" dt="2022-11-08T03:08:05.269" v="333" actId="26606"/>
          <ac:spMkLst>
            <pc:docMk/>
            <pc:sldMk cId="3360815049" sldId="276"/>
            <ac:spMk id="86" creationId="{7C704F0F-1CD8-4DC1-AEE9-225958232415}"/>
          </ac:spMkLst>
        </pc:spChg>
        <pc:grpChg chg="add del mod">
          <ac:chgData name="Gabriel Millan Velez" userId="0262db5718940bea" providerId="LiveId" clId="{D86E5EAF-7F8B-4862-932C-A53F2DB0947D}" dt="2022-11-08T03:06:00.938" v="314" actId="165"/>
          <ac:grpSpMkLst>
            <pc:docMk/>
            <pc:sldMk cId="3360815049" sldId="276"/>
            <ac:grpSpMk id="8" creationId="{10E5FCB6-E2B3-FF0D-EA3C-A5F9BBA66AD2}"/>
          </ac:grpSpMkLst>
        </pc:grpChg>
        <pc:grpChg chg="add del mod">
          <ac:chgData name="Gabriel Millan Velez" userId="0262db5718940bea" providerId="LiveId" clId="{D86E5EAF-7F8B-4862-932C-A53F2DB0947D}" dt="2022-11-08T03:07:07.614" v="322" actId="165"/>
          <ac:grpSpMkLst>
            <pc:docMk/>
            <pc:sldMk cId="3360815049" sldId="276"/>
            <ac:grpSpMk id="10" creationId="{DB1BC396-2F82-D616-4678-52F5FD4F2F25}"/>
          </ac:grpSpMkLst>
        </pc:grpChg>
        <pc:picChg chg="add del mod ord topLvl">
          <ac:chgData name="Gabriel Millan Velez" userId="0262db5718940bea" providerId="LiveId" clId="{D86E5EAF-7F8B-4862-932C-A53F2DB0947D}" dt="2022-11-08T11:51:55.828" v="1679" actId="478"/>
          <ac:picMkLst>
            <pc:docMk/>
            <pc:sldMk cId="3360815049" sldId="276"/>
            <ac:picMk id="4" creationId="{29DFFAA4-89CC-3CFB-7430-B6935A6B3095}"/>
          </ac:picMkLst>
        </pc:picChg>
        <pc:picChg chg="del">
          <ac:chgData name="Gabriel Millan Velez" userId="0262db5718940bea" providerId="LiveId" clId="{D86E5EAF-7F8B-4862-932C-A53F2DB0947D}" dt="2022-11-08T03:01:28.219" v="180" actId="478"/>
          <ac:picMkLst>
            <pc:docMk/>
            <pc:sldMk cId="3360815049" sldId="276"/>
            <ac:picMk id="5" creationId="{6555EF54-AB48-7E3B-E10C-AAD2E7BD3E51}"/>
          </ac:picMkLst>
        </pc:picChg>
        <pc:picChg chg="add del mod topLvl">
          <ac:chgData name="Gabriel Millan Velez" userId="0262db5718940bea" providerId="LiveId" clId="{D86E5EAF-7F8B-4862-932C-A53F2DB0947D}" dt="2022-11-08T03:07:29.420" v="329" actId="478"/>
          <ac:picMkLst>
            <pc:docMk/>
            <pc:sldMk cId="3360815049" sldId="276"/>
            <ac:picMk id="7" creationId="{39AC3A2A-D559-4881-4C7F-93B26CB87D5E}"/>
          </ac:picMkLst>
        </pc:picChg>
        <pc:picChg chg="add del">
          <ac:chgData name="Gabriel Millan Velez" userId="0262db5718940bea" providerId="LiveId" clId="{D86E5EAF-7F8B-4862-932C-A53F2DB0947D}" dt="2022-11-08T03:01:57.507" v="185" actId="26606"/>
          <ac:picMkLst>
            <pc:docMk/>
            <pc:sldMk cId="3360815049" sldId="276"/>
            <ac:picMk id="9" creationId="{41B68C77-138E-4BF7-A276-BD0C78A4219F}"/>
          </ac:picMkLst>
        </pc:picChg>
        <pc:picChg chg="add del">
          <ac:chgData name="Gabriel Millan Velez" userId="0262db5718940bea" providerId="LiveId" clId="{D86E5EAF-7F8B-4862-932C-A53F2DB0947D}" dt="2022-11-08T03:01:57.507" v="185" actId="26606"/>
          <ac:picMkLst>
            <pc:docMk/>
            <pc:sldMk cId="3360815049" sldId="276"/>
            <ac:picMk id="11" creationId="{7C268552-D473-46ED-B1B8-422042C4DEF1}"/>
          </ac:picMkLst>
        </pc:picChg>
        <pc:picChg chg="add del mod">
          <ac:chgData name="Gabriel Millan Velez" userId="0262db5718940bea" providerId="LiveId" clId="{D86E5EAF-7F8B-4862-932C-A53F2DB0947D}" dt="2022-11-08T11:52:18.208" v="1686" actId="478"/>
          <ac:picMkLst>
            <pc:docMk/>
            <pc:sldMk cId="3360815049" sldId="276"/>
            <ac:picMk id="14" creationId="{6B023E63-36AB-CC24-0EEF-AC089B0A044A}"/>
          </ac:picMkLst>
        </pc:picChg>
        <pc:picChg chg="add del">
          <ac:chgData name="Gabriel Millan Velez" userId="0262db5718940bea" providerId="LiveId" clId="{D86E5EAF-7F8B-4862-932C-A53F2DB0947D}" dt="2022-11-08T03:01:57.507" v="185" actId="26606"/>
          <ac:picMkLst>
            <pc:docMk/>
            <pc:sldMk cId="3360815049" sldId="276"/>
            <ac:picMk id="15" creationId="{B9238B3E-24AA-439A-B527-6C5DF6D72145}"/>
          </ac:picMkLst>
        </pc:picChg>
        <pc:picChg chg="add del">
          <ac:chgData name="Gabriel Millan Velez" userId="0262db5718940bea" providerId="LiveId" clId="{D86E5EAF-7F8B-4862-932C-A53F2DB0947D}" dt="2022-11-08T03:01:57.507" v="185" actId="26606"/>
          <ac:picMkLst>
            <pc:docMk/>
            <pc:sldMk cId="3360815049" sldId="276"/>
            <ac:picMk id="17" creationId="{69F01145-BEA3-4CBF-AA21-10077B948CA8}"/>
          </ac:picMkLst>
        </pc:picChg>
        <pc:picChg chg="add mod">
          <ac:chgData name="Gabriel Millan Velez" userId="0262db5718940bea" providerId="LiveId" clId="{D86E5EAF-7F8B-4862-932C-A53F2DB0947D}" dt="2022-11-08T11:53:28.049" v="1717" actId="14100"/>
          <ac:picMkLst>
            <pc:docMk/>
            <pc:sldMk cId="3360815049" sldId="276"/>
            <ac:picMk id="18" creationId="{3CEEDE09-F71A-CA50-6F3A-B12385AA50F6}"/>
          </ac:picMkLst>
        </pc:picChg>
        <pc:picChg chg="add mod">
          <ac:chgData name="Gabriel Millan Velez" userId="0262db5718940bea" providerId="LiveId" clId="{D86E5EAF-7F8B-4862-932C-A53F2DB0947D}" dt="2022-11-08T11:53:19.037" v="1707" actId="14100"/>
          <ac:picMkLst>
            <pc:docMk/>
            <pc:sldMk cId="3360815049" sldId="276"/>
            <ac:picMk id="22" creationId="{E80E7702-0651-601D-B414-A8090751A7AB}"/>
          </ac:picMkLst>
        </pc:picChg>
        <pc:picChg chg="add del">
          <ac:chgData name="Gabriel Millan Velez" userId="0262db5718940bea" providerId="LiveId" clId="{D86E5EAF-7F8B-4862-932C-A53F2DB0947D}" dt="2022-11-08T03:02:00.165" v="187" actId="26606"/>
          <ac:picMkLst>
            <pc:docMk/>
            <pc:sldMk cId="3360815049" sldId="276"/>
            <ac:picMk id="29" creationId="{DF19BAF3-7E20-4B9D-B544-BABAEEA1FA75}"/>
          </ac:picMkLst>
        </pc:picChg>
        <pc:picChg chg="add del">
          <ac:chgData name="Gabriel Millan Velez" userId="0262db5718940bea" providerId="LiveId" clId="{D86E5EAF-7F8B-4862-932C-A53F2DB0947D}" dt="2022-11-08T03:02:00.165" v="187" actId="26606"/>
          <ac:picMkLst>
            <pc:docMk/>
            <pc:sldMk cId="3360815049" sldId="276"/>
            <ac:picMk id="30" creationId="{950648F4-ABCD-4DF0-8641-76CFB2354721}"/>
          </ac:picMkLst>
        </pc:picChg>
        <pc:picChg chg="add del">
          <ac:chgData name="Gabriel Millan Velez" userId="0262db5718940bea" providerId="LiveId" clId="{D86E5EAF-7F8B-4862-932C-A53F2DB0947D}" dt="2022-11-08T03:02:00.165" v="187" actId="26606"/>
          <ac:picMkLst>
            <pc:docMk/>
            <pc:sldMk cId="3360815049" sldId="276"/>
            <ac:picMk id="32" creationId="{CF1EB4BD-9C7E-4AA3-9681-C7EB0DA6250B}"/>
          </ac:picMkLst>
        </pc:picChg>
        <pc:picChg chg="add del">
          <ac:chgData name="Gabriel Millan Velez" userId="0262db5718940bea" providerId="LiveId" clId="{D86E5EAF-7F8B-4862-932C-A53F2DB0947D}" dt="2022-11-08T03:02:00.165" v="187" actId="26606"/>
          <ac:picMkLst>
            <pc:docMk/>
            <pc:sldMk cId="3360815049" sldId="276"/>
            <ac:picMk id="33" creationId="{94AAE3AA-3759-4D28-B0EF-575F25A5146C}"/>
          </ac:picMkLst>
        </pc:picChg>
        <pc:picChg chg="add del">
          <ac:chgData name="Gabriel Millan Velez" userId="0262db5718940bea" providerId="LiveId" clId="{D86E5EAF-7F8B-4862-932C-A53F2DB0947D}" dt="2022-11-08T03:02:03.904" v="189" actId="26606"/>
          <ac:picMkLst>
            <pc:docMk/>
            <pc:sldMk cId="3360815049" sldId="276"/>
            <ac:picMk id="38" creationId="{41B68C77-138E-4BF7-A276-BD0C78A4219F}"/>
          </ac:picMkLst>
        </pc:picChg>
        <pc:picChg chg="add del">
          <ac:chgData name="Gabriel Millan Velez" userId="0262db5718940bea" providerId="LiveId" clId="{D86E5EAF-7F8B-4862-932C-A53F2DB0947D}" dt="2022-11-08T03:02:03.904" v="189" actId="26606"/>
          <ac:picMkLst>
            <pc:docMk/>
            <pc:sldMk cId="3360815049" sldId="276"/>
            <ac:picMk id="39" creationId="{7C268552-D473-46ED-B1B8-422042C4DEF1}"/>
          </ac:picMkLst>
        </pc:picChg>
        <pc:picChg chg="add del">
          <ac:chgData name="Gabriel Millan Velez" userId="0262db5718940bea" providerId="LiveId" clId="{D86E5EAF-7F8B-4862-932C-A53F2DB0947D}" dt="2022-11-08T03:02:03.904" v="189" actId="26606"/>
          <ac:picMkLst>
            <pc:docMk/>
            <pc:sldMk cId="3360815049" sldId="276"/>
            <ac:picMk id="41" creationId="{B9238B3E-24AA-439A-B527-6C5DF6D72145}"/>
          </ac:picMkLst>
        </pc:picChg>
        <pc:picChg chg="add del">
          <ac:chgData name="Gabriel Millan Velez" userId="0262db5718940bea" providerId="LiveId" clId="{D86E5EAF-7F8B-4862-932C-A53F2DB0947D}" dt="2022-11-08T03:02:03.904" v="189" actId="26606"/>
          <ac:picMkLst>
            <pc:docMk/>
            <pc:sldMk cId="3360815049" sldId="276"/>
            <ac:picMk id="42" creationId="{69F01145-BEA3-4CBF-AA21-10077B948CA8}"/>
          </ac:picMkLst>
        </pc:picChg>
        <pc:picChg chg="add del">
          <ac:chgData name="Gabriel Millan Velez" userId="0262db5718940bea" providerId="LiveId" clId="{D86E5EAF-7F8B-4862-932C-A53F2DB0947D}" dt="2022-11-08T03:04:24.543" v="289" actId="26606"/>
          <ac:picMkLst>
            <pc:docMk/>
            <pc:sldMk cId="3360815049" sldId="276"/>
            <ac:picMk id="45" creationId="{DF19BAF3-7E20-4B9D-B544-BABAEEA1FA75}"/>
          </ac:picMkLst>
        </pc:picChg>
        <pc:picChg chg="add del">
          <ac:chgData name="Gabriel Millan Velez" userId="0262db5718940bea" providerId="LiveId" clId="{D86E5EAF-7F8B-4862-932C-A53F2DB0947D}" dt="2022-11-08T03:04:24.543" v="289" actId="26606"/>
          <ac:picMkLst>
            <pc:docMk/>
            <pc:sldMk cId="3360815049" sldId="276"/>
            <ac:picMk id="46" creationId="{950648F4-ABCD-4DF0-8641-76CFB2354721}"/>
          </ac:picMkLst>
        </pc:picChg>
        <pc:picChg chg="add del">
          <ac:chgData name="Gabriel Millan Velez" userId="0262db5718940bea" providerId="LiveId" clId="{D86E5EAF-7F8B-4862-932C-A53F2DB0947D}" dt="2022-11-08T03:04:24.543" v="289" actId="26606"/>
          <ac:picMkLst>
            <pc:docMk/>
            <pc:sldMk cId="3360815049" sldId="276"/>
            <ac:picMk id="48" creationId="{CF1EB4BD-9C7E-4AA3-9681-C7EB0DA6250B}"/>
          </ac:picMkLst>
        </pc:picChg>
        <pc:picChg chg="del">
          <ac:chgData name="Gabriel Millan Velez" userId="0262db5718940bea" providerId="LiveId" clId="{D86E5EAF-7F8B-4862-932C-A53F2DB0947D}" dt="2022-11-08T03:01:25.293" v="179"/>
          <ac:picMkLst>
            <pc:docMk/>
            <pc:sldMk cId="3360815049" sldId="276"/>
            <ac:picMk id="49" creationId="{DF19BAF3-7E20-4B9D-B544-BABAEEA1FA75}"/>
          </ac:picMkLst>
        </pc:picChg>
        <pc:picChg chg="del">
          <ac:chgData name="Gabriel Millan Velez" userId="0262db5718940bea" providerId="LiveId" clId="{D86E5EAF-7F8B-4862-932C-A53F2DB0947D}" dt="2022-11-08T03:01:25.293" v="179"/>
          <ac:picMkLst>
            <pc:docMk/>
            <pc:sldMk cId="3360815049" sldId="276"/>
            <ac:picMk id="50" creationId="{950648F4-ABCD-4DF0-8641-76CFB2354721}"/>
          </ac:picMkLst>
        </pc:picChg>
        <pc:picChg chg="del">
          <ac:chgData name="Gabriel Millan Velez" userId="0262db5718940bea" providerId="LiveId" clId="{D86E5EAF-7F8B-4862-932C-A53F2DB0947D}" dt="2022-11-08T03:01:25.293" v="179"/>
          <ac:picMkLst>
            <pc:docMk/>
            <pc:sldMk cId="3360815049" sldId="276"/>
            <ac:picMk id="52" creationId="{CF1EB4BD-9C7E-4AA3-9681-C7EB0DA6250B}"/>
          </ac:picMkLst>
        </pc:picChg>
        <pc:picChg chg="del">
          <ac:chgData name="Gabriel Millan Velez" userId="0262db5718940bea" providerId="LiveId" clId="{D86E5EAF-7F8B-4862-932C-A53F2DB0947D}" dt="2022-11-08T03:01:25.293" v="179"/>
          <ac:picMkLst>
            <pc:docMk/>
            <pc:sldMk cId="3360815049" sldId="276"/>
            <ac:picMk id="53" creationId="{94AAE3AA-3759-4D28-B0EF-575F25A5146C}"/>
          </ac:picMkLst>
        </pc:picChg>
        <pc:picChg chg="add del">
          <ac:chgData name="Gabriel Millan Velez" userId="0262db5718940bea" providerId="LiveId" clId="{D86E5EAF-7F8B-4862-932C-A53F2DB0947D}" dt="2022-11-08T03:04:24.543" v="289" actId="26606"/>
          <ac:picMkLst>
            <pc:docMk/>
            <pc:sldMk cId="3360815049" sldId="276"/>
            <ac:picMk id="55" creationId="{94AAE3AA-3759-4D28-B0EF-575F25A5146C}"/>
          </ac:picMkLst>
        </pc:picChg>
        <pc:picChg chg="add del">
          <ac:chgData name="Gabriel Millan Velez" userId="0262db5718940bea" providerId="LiveId" clId="{D86E5EAF-7F8B-4862-932C-A53F2DB0947D}" dt="2022-11-08T03:08:05.269" v="333" actId="26606"/>
          <ac:picMkLst>
            <pc:docMk/>
            <pc:sldMk cId="3360815049" sldId="276"/>
            <ac:picMk id="61" creationId="{94DDC893-E5EF-4CDE-B040-BA5B53AADD78}"/>
          </ac:picMkLst>
        </pc:picChg>
        <pc:picChg chg="add del">
          <ac:chgData name="Gabriel Millan Velez" userId="0262db5718940bea" providerId="LiveId" clId="{D86E5EAF-7F8B-4862-932C-A53F2DB0947D}" dt="2022-11-08T03:08:05.269" v="333" actId="26606"/>
          <ac:picMkLst>
            <pc:docMk/>
            <pc:sldMk cId="3360815049" sldId="276"/>
            <ac:picMk id="63" creationId="{85F1A06D-D369-4974-8208-56120C5E7A97}"/>
          </ac:picMkLst>
        </pc:picChg>
        <pc:picChg chg="add del">
          <ac:chgData name="Gabriel Millan Velez" userId="0262db5718940bea" providerId="LiveId" clId="{D86E5EAF-7F8B-4862-932C-A53F2DB0947D}" dt="2022-11-08T03:08:05.269" v="333" actId="26606"/>
          <ac:picMkLst>
            <pc:docMk/>
            <pc:sldMk cId="3360815049" sldId="276"/>
            <ac:picMk id="67" creationId="{A47C6ACD-2325-48C6-B9F3-C21563A05EA5}"/>
          </ac:picMkLst>
        </pc:picChg>
        <pc:picChg chg="add del">
          <ac:chgData name="Gabriel Millan Velez" userId="0262db5718940bea" providerId="LiveId" clId="{D86E5EAF-7F8B-4862-932C-A53F2DB0947D}" dt="2022-11-08T03:08:05.269" v="333" actId="26606"/>
          <ac:picMkLst>
            <pc:docMk/>
            <pc:sldMk cId="3360815049" sldId="276"/>
            <ac:picMk id="69" creationId="{1081DF83-4F35-4560-87E6-0DE8AAAC33DB}"/>
          </ac:picMkLst>
        </pc:picChg>
        <pc:picChg chg="add">
          <ac:chgData name="Gabriel Millan Velez" userId="0262db5718940bea" providerId="LiveId" clId="{D86E5EAF-7F8B-4862-932C-A53F2DB0947D}" dt="2022-11-08T03:08:05.269" v="333" actId="26606"/>
          <ac:picMkLst>
            <pc:docMk/>
            <pc:sldMk cId="3360815049" sldId="276"/>
            <ac:picMk id="76" creationId="{94DDC893-E5EF-4CDE-B040-BA5B53AADD78}"/>
          </ac:picMkLst>
        </pc:picChg>
        <pc:picChg chg="add">
          <ac:chgData name="Gabriel Millan Velez" userId="0262db5718940bea" providerId="LiveId" clId="{D86E5EAF-7F8B-4862-932C-A53F2DB0947D}" dt="2022-11-08T03:08:05.269" v="333" actId="26606"/>
          <ac:picMkLst>
            <pc:docMk/>
            <pc:sldMk cId="3360815049" sldId="276"/>
            <ac:picMk id="78" creationId="{85F1A06D-D369-4974-8208-56120C5E7A97}"/>
          </ac:picMkLst>
        </pc:picChg>
        <pc:picChg chg="add">
          <ac:chgData name="Gabriel Millan Velez" userId="0262db5718940bea" providerId="LiveId" clId="{D86E5EAF-7F8B-4862-932C-A53F2DB0947D}" dt="2022-11-08T03:08:05.269" v="333" actId="26606"/>
          <ac:picMkLst>
            <pc:docMk/>
            <pc:sldMk cId="3360815049" sldId="276"/>
            <ac:picMk id="82" creationId="{A47C6ACD-2325-48C6-B9F3-C21563A05EA5}"/>
          </ac:picMkLst>
        </pc:picChg>
        <pc:picChg chg="add">
          <ac:chgData name="Gabriel Millan Velez" userId="0262db5718940bea" providerId="LiveId" clId="{D86E5EAF-7F8B-4862-932C-A53F2DB0947D}" dt="2022-11-08T03:08:05.269" v="333" actId="26606"/>
          <ac:picMkLst>
            <pc:docMk/>
            <pc:sldMk cId="3360815049" sldId="276"/>
            <ac:picMk id="84" creationId="{1081DF83-4F35-4560-87E6-0DE8AAAC33DB}"/>
          </ac:picMkLst>
        </pc:picChg>
      </pc:sldChg>
      <pc:sldChg chg="addSp delSp modSp add del mod setBg delDesignElem">
        <pc:chgData name="Gabriel Millan Velez" userId="0262db5718940bea" providerId="LiveId" clId="{D86E5EAF-7F8B-4862-932C-A53F2DB0947D}" dt="2022-11-08T03:05:40.788" v="313" actId="47"/>
        <pc:sldMkLst>
          <pc:docMk/>
          <pc:sldMk cId="3580632022" sldId="277"/>
        </pc:sldMkLst>
        <pc:spChg chg="mod">
          <ac:chgData name="Gabriel Millan Velez" userId="0262db5718940bea" providerId="LiveId" clId="{D86E5EAF-7F8B-4862-932C-A53F2DB0947D}" dt="2022-11-08T03:04:03.679" v="285" actId="20577"/>
          <ac:spMkLst>
            <pc:docMk/>
            <pc:sldMk cId="3580632022" sldId="277"/>
            <ac:spMk id="2" creationId="{23218277-FA4E-28DD-364D-087D8C720ECE}"/>
          </ac:spMkLst>
        </pc:spChg>
        <pc:spChg chg="add">
          <ac:chgData name="Gabriel Millan Velez" userId="0262db5718940bea" providerId="LiveId" clId="{D86E5EAF-7F8B-4862-932C-A53F2DB0947D}" dt="2022-11-08T03:03:50.685" v="263" actId="26606"/>
          <ac:spMkLst>
            <pc:docMk/>
            <pc:sldMk cId="3580632022" sldId="277"/>
            <ac:spMk id="14" creationId="{989BE678-777B-482A-A616-FEDC47B162E5}"/>
          </ac:spMkLst>
        </pc:spChg>
        <pc:spChg chg="add">
          <ac:chgData name="Gabriel Millan Velez" userId="0262db5718940bea" providerId="LiveId" clId="{D86E5EAF-7F8B-4862-932C-A53F2DB0947D}" dt="2022-11-08T03:03:50.685" v="263" actId="26606"/>
          <ac:spMkLst>
            <pc:docMk/>
            <pc:sldMk cId="3580632022" sldId="277"/>
            <ac:spMk id="20" creationId="{D28BE0C3-2102-4820-B88B-A448B1840D14}"/>
          </ac:spMkLst>
        </pc:spChg>
        <pc:spChg chg="del">
          <ac:chgData name="Gabriel Millan Velez" userId="0262db5718940bea" providerId="LiveId" clId="{D86E5EAF-7F8B-4862-932C-A53F2DB0947D}" dt="2022-11-08T03:03:34.476" v="258"/>
          <ac:spMkLst>
            <pc:docMk/>
            <pc:sldMk cId="3580632022" sldId="277"/>
            <ac:spMk id="47" creationId="{989BE678-777B-482A-A616-FEDC47B162E5}"/>
          </ac:spMkLst>
        </pc:spChg>
        <pc:spChg chg="del">
          <ac:chgData name="Gabriel Millan Velez" userId="0262db5718940bea" providerId="LiveId" clId="{D86E5EAF-7F8B-4862-932C-A53F2DB0947D}" dt="2022-11-08T03:03:34.476" v="258"/>
          <ac:spMkLst>
            <pc:docMk/>
            <pc:sldMk cId="3580632022" sldId="277"/>
            <ac:spMk id="56" creationId="{D28BE0C3-2102-4820-B88B-A448B1840D14}"/>
          </ac:spMkLst>
        </pc:spChg>
        <pc:picChg chg="del">
          <ac:chgData name="Gabriel Millan Velez" userId="0262db5718940bea" providerId="LiveId" clId="{D86E5EAF-7F8B-4862-932C-A53F2DB0947D}" dt="2022-11-08T03:03:38.498" v="259" actId="478"/>
          <ac:picMkLst>
            <pc:docMk/>
            <pc:sldMk cId="3580632022" sldId="277"/>
            <ac:picMk id="4" creationId="{29DFFAA4-89CC-3CFB-7430-B6935A6B3095}"/>
          </ac:picMkLst>
        </pc:picChg>
        <pc:picChg chg="add mod">
          <ac:chgData name="Gabriel Millan Velez" userId="0262db5718940bea" providerId="LiveId" clId="{D86E5EAF-7F8B-4862-932C-A53F2DB0947D}" dt="2022-11-08T03:03:50.685" v="263" actId="26606"/>
          <ac:picMkLst>
            <pc:docMk/>
            <pc:sldMk cId="3580632022" sldId="277"/>
            <ac:picMk id="5" creationId="{8B279A18-351F-5FF8-E2FA-D8C352AF16AE}"/>
          </ac:picMkLst>
        </pc:picChg>
        <pc:picChg chg="add">
          <ac:chgData name="Gabriel Millan Velez" userId="0262db5718940bea" providerId="LiveId" clId="{D86E5EAF-7F8B-4862-932C-A53F2DB0947D}" dt="2022-11-08T03:03:50.685" v="263" actId="26606"/>
          <ac:picMkLst>
            <pc:docMk/>
            <pc:sldMk cId="3580632022" sldId="277"/>
            <ac:picMk id="10" creationId="{DF19BAF3-7E20-4B9D-B544-BABAEEA1FA75}"/>
          </ac:picMkLst>
        </pc:picChg>
        <pc:picChg chg="add">
          <ac:chgData name="Gabriel Millan Velez" userId="0262db5718940bea" providerId="LiveId" clId="{D86E5EAF-7F8B-4862-932C-A53F2DB0947D}" dt="2022-11-08T03:03:50.685" v="263" actId="26606"/>
          <ac:picMkLst>
            <pc:docMk/>
            <pc:sldMk cId="3580632022" sldId="277"/>
            <ac:picMk id="12" creationId="{950648F4-ABCD-4DF0-8641-76CFB2354721}"/>
          </ac:picMkLst>
        </pc:picChg>
        <pc:picChg chg="add">
          <ac:chgData name="Gabriel Millan Velez" userId="0262db5718940bea" providerId="LiveId" clId="{D86E5EAF-7F8B-4862-932C-A53F2DB0947D}" dt="2022-11-08T03:03:50.685" v="263" actId="26606"/>
          <ac:picMkLst>
            <pc:docMk/>
            <pc:sldMk cId="3580632022" sldId="277"/>
            <ac:picMk id="16" creationId="{CF1EB4BD-9C7E-4AA3-9681-C7EB0DA6250B}"/>
          </ac:picMkLst>
        </pc:picChg>
        <pc:picChg chg="add">
          <ac:chgData name="Gabriel Millan Velez" userId="0262db5718940bea" providerId="LiveId" clId="{D86E5EAF-7F8B-4862-932C-A53F2DB0947D}" dt="2022-11-08T03:03:50.685" v="263" actId="26606"/>
          <ac:picMkLst>
            <pc:docMk/>
            <pc:sldMk cId="3580632022" sldId="277"/>
            <ac:picMk id="18" creationId="{94AAE3AA-3759-4D28-B0EF-575F25A5146C}"/>
          </ac:picMkLst>
        </pc:picChg>
        <pc:picChg chg="del">
          <ac:chgData name="Gabriel Millan Velez" userId="0262db5718940bea" providerId="LiveId" clId="{D86E5EAF-7F8B-4862-932C-A53F2DB0947D}" dt="2022-11-08T03:03:34.476" v="258"/>
          <ac:picMkLst>
            <pc:docMk/>
            <pc:sldMk cId="3580632022" sldId="277"/>
            <ac:picMk id="45" creationId="{DF19BAF3-7E20-4B9D-B544-BABAEEA1FA75}"/>
          </ac:picMkLst>
        </pc:picChg>
        <pc:picChg chg="del">
          <ac:chgData name="Gabriel Millan Velez" userId="0262db5718940bea" providerId="LiveId" clId="{D86E5EAF-7F8B-4862-932C-A53F2DB0947D}" dt="2022-11-08T03:03:34.476" v="258"/>
          <ac:picMkLst>
            <pc:docMk/>
            <pc:sldMk cId="3580632022" sldId="277"/>
            <ac:picMk id="46" creationId="{950648F4-ABCD-4DF0-8641-76CFB2354721}"/>
          </ac:picMkLst>
        </pc:picChg>
        <pc:picChg chg="del">
          <ac:chgData name="Gabriel Millan Velez" userId="0262db5718940bea" providerId="LiveId" clId="{D86E5EAF-7F8B-4862-932C-A53F2DB0947D}" dt="2022-11-08T03:03:34.476" v="258"/>
          <ac:picMkLst>
            <pc:docMk/>
            <pc:sldMk cId="3580632022" sldId="277"/>
            <ac:picMk id="48" creationId="{CF1EB4BD-9C7E-4AA3-9681-C7EB0DA6250B}"/>
          </ac:picMkLst>
        </pc:picChg>
        <pc:picChg chg="del">
          <ac:chgData name="Gabriel Millan Velez" userId="0262db5718940bea" providerId="LiveId" clId="{D86E5EAF-7F8B-4862-932C-A53F2DB0947D}" dt="2022-11-08T03:03:34.476" v="258"/>
          <ac:picMkLst>
            <pc:docMk/>
            <pc:sldMk cId="3580632022" sldId="277"/>
            <ac:picMk id="55" creationId="{94AAE3AA-3759-4D28-B0EF-575F25A5146C}"/>
          </ac:picMkLst>
        </pc:picChg>
      </pc:sldChg>
    </pc:docChg>
  </pc:docChgLst>
  <pc:docChgLst>
    <pc:chgData name="Shmuel Zun" userId="76c6481546974a5e" providerId="Windows Live" clId="Web-{FDAE4979-E593-460D-B6D7-C7D070156B2E}"/>
    <pc:docChg chg="modSld">
      <pc:chgData name="Shmuel Zun" userId="76c6481546974a5e" providerId="Windows Live" clId="Web-{FDAE4979-E593-460D-B6D7-C7D070156B2E}" dt="2022-11-08T23:15:42.111" v="1" actId="20577"/>
      <pc:docMkLst>
        <pc:docMk/>
      </pc:docMkLst>
      <pc:sldChg chg="modSp">
        <pc:chgData name="Shmuel Zun" userId="76c6481546974a5e" providerId="Windows Live" clId="Web-{FDAE4979-E593-460D-B6D7-C7D070156B2E}" dt="2022-11-08T23:15:42.111" v="1" actId="20577"/>
        <pc:sldMkLst>
          <pc:docMk/>
          <pc:sldMk cId="2007993125" sldId="267"/>
        </pc:sldMkLst>
        <pc:spChg chg="mod">
          <ac:chgData name="Shmuel Zun" userId="76c6481546974a5e" providerId="Windows Live" clId="Web-{FDAE4979-E593-460D-B6D7-C7D070156B2E}" dt="2022-11-08T23:15:42.111" v="1" actId="20577"/>
          <ac:spMkLst>
            <pc:docMk/>
            <pc:sldMk cId="2007993125" sldId="267"/>
            <ac:spMk id="3" creationId="{05737F09-57A0-7A9A-1F4A-6BB9DA58CA22}"/>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3122633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BDFFE5-9A48-4DB6-9C98-EC45D34A3EE0}" type="datetimeFigureOut">
              <a:rPr lang="en-US" smtClean="0"/>
              <a:t>11/8/2022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1829368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21876909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37469656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13084415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22639304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619125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30263026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2837473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4278538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312473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6BDFFE5-9A48-4DB6-9C98-EC45D34A3EE0}" type="datetimeFigureOut">
              <a:rPr lang="en-US" smtClean="0"/>
              <a:t>11/8/2022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3612175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6BDFFE5-9A48-4DB6-9C98-EC45D34A3EE0}" type="datetimeFigureOut">
              <a:rPr lang="en-US" smtClean="0"/>
              <a:t>11/8/2022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3855527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635208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3522271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26BDFFE5-9A48-4DB6-9C98-EC45D34A3EE0}" type="datetimeFigureOut">
              <a:rPr lang="en-US" smtClean="0"/>
              <a:t>11/8/2022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2930365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BDFFE5-9A48-4DB6-9C98-EC45D34A3EE0}" type="datetimeFigureOut">
              <a:rPr lang="en-US" smtClean="0"/>
              <a:t>11/8/2022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A0BA16C-1752-40E5-B04C-25F906AFC22A}" type="slidenum">
              <a:rPr lang="en-US" smtClean="0"/>
              <a:t>‹#›</a:t>
            </a:fld>
            <a:endParaRPr lang="en-US"/>
          </a:p>
        </p:txBody>
      </p:sp>
    </p:spTree>
    <p:extLst>
      <p:ext uri="{BB962C8B-B14F-4D97-AF65-F5344CB8AC3E}">
        <p14:creationId xmlns:p14="http://schemas.microsoft.com/office/powerpoint/2010/main" val="600911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6BDFFE5-9A48-4DB6-9C98-EC45D34A3EE0}" type="datetimeFigureOut">
              <a:rPr lang="en-US" smtClean="0"/>
              <a:t>11/8/2022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A0BA16C-1752-40E5-B04C-25F906AFC22A}" type="slidenum">
              <a:rPr lang="en-US" smtClean="0"/>
              <a:t>‹#›</a:t>
            </a:fld>
            <a:endParaRPr lang="en-US"/>
          </a:p>
        </p:txBody>
      </p:sp>
    </p:spTree>
    <p:extLst>
      <p:ext uri="{BB962C8B-B14F-4D97-AF65-F5344CB8AC3E}">
        <p14:creationId xmlns:p14="http://schemas.microsoft.com/office/powerpoint/2010/main" val="2787222325"/>
      </p:ext>
    </p:extLst>
  </p:cSld>
  <p:clrMap bg1="dk1" tx1="lt1" bg2="dk2" tx2="lt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hyperlink" Target="https://www.bls.gov/eag/home.htm"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data.bls.gov/cgi-bin/surveymost?cu"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280B8-0A92-8383-8943-1DFDC2B9AE19}"/>
              </a:ext>
            </a:extLst>
          </p:cNvPr>
          <p:cNvSpPr>
            <a:spLocks noGrp="1"/>
          </p:cNvSpPr>
          <p:nvPr>
            <p:ph type="ctrTitle"/>
          </p:nvPr>
        </p:nvSpPr>
        <p:spPr>
          <a:xfrm>
            <a:off x="2417779" y="802298"/>
            <a:ext cx="9029474" cy="2541431"/>
          </a:xfrm>
        </p:spPr>
        <p:txBody>
          <a:bodyPr>
            <a:normAutofit/>
          </a:bodyPr>
          <a:lstStyle/>
          <a:p>
            <a:r>
              <a:rPr lang="en-US" b="1" i="0">
                <a:effectLst/>
                <a:latin typeface="-apple-system"/>
              </a:rPr>
              <a:t>The Real Impact of Inflation</a:t>
            </a:r>
            <a:endParaRPr lang="en-US"/>
          </a:p>
        </p:txBody>
      </p:sp>
      <p:sp>
        <p:nvSpPr>
          <p:cNvPr id="3" name="Subtitle 2">
            <a:extLst>
              <a:ext uri="{FF2B5EF4-FFF2-40B4-BE49-F238E27FC236}">
                <a16:creationId xmlns:a16="http://schemas.microsoft.com/office/drawing/2014/main" id="{F98A725C-CDB9-3E3A-3E93-B23F71C5E97F}"/>
              </a:ext>
            </a:extLst>
          </p:cNvPr>
          <p:cNvSpPr>
            <a:spLocks noGrp="1"/>
          </p:cNvSpPr>
          <p:nvPr>
            <p:ph type="subTitle" idx="1"/>
          </p:nvPr>
        </p:nvSpPr>
        <p:spPr>
          <a:xfrm>
            <a:off x="951139" y="4390845"/>
            <a:ext cx="9029474" cy="1247955"/>
          </a:xfrm>
        </p:spPr>
        <p:txBody>
          <a:bodyPr>
            <a:normAutofit fontScale="70000" lnSpcReduction="20000"/>
          </a:bodyPr>
          <a:lstStyle/>
          <a:p>
            <a:r>
              <a:rPr lang="en-US"/>
              <a:t>Samuel </a:t>
            </a:r>
            <a:r>
              <a:rPr lang="en-US" err="1"/>
              <a:t>zun</a:t>
            </a:r>
          </a:p>
          <a:p>
            <a:r>
              <a:rPr lang="en-US"/>
              <a:t>Samuel Farrell</a:t>
            </a:r>
          </a:p>
          <a:p>
            <a:r>
              <a:rPr lang="en-US"/>
              <a:t>Sami Naeem</a:t>
            </a:r>
          </a:p>
          <a:p>
            <a:r>
              <a:rPr lang="en-US"/>
              <a:t>Gabriel Millan </a:t>
            </a:r>
          </a:p>
        </p:txBody>
      </p:sp>
    </p:spTree>
    <p:extLst>
      <p:ext uri="{BB962C8B-B14F-4D97-AF65-F5344CB8AC3E}">
        <p14:creationId xmlns:p14="http://schemas.microsoft.com/office/powerpoint/2010/main" val="1459133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98249-E09F-B02D-1D58-0BB249BE441A}"/>
              </a:ext>
            </a:extLst>
          </p:cNvPr>
          <p:cNvSpPr>
            <a:spLocks noGrp="1"/>
          </p:cNvSpPr>
          <p:nvPr>
            <p:ph type="title"/>
          </p:nvPr>
        </p:nvSpPr>
        <p:spPr/>
        <p:txBody>
          <a:bodyPr/>
          <a:lstStyle/>
          <a:p>
            <a:r>
              <a:rPr lang="en-US"/>
              <a:t>Explanation</a:t>
            </a:r>
          </a:p>
        </p:txBody>
      </p:sp>
      <p:sp>
        <p:nvSpPr>
          <p:cNvPr id="3" name="Content Placeholder 2">
            <a:extLst>
              <a:ext uri="{FF2B5EF4-FFF2-40B4-BE49-F238E27FC236}">
                <a16:creationId xmlns:a16="http://schemas.microsoft.com/office/drawing/2014/main" id="{EFCB2598-EDBB-E501-2A5F-147794511F13}"/>
              </a:ext>
            </a:extLst>
          </p:cNvPr>
          <p:cNvSpPr>
            <a:spLocks noGrp="1"/>
          </p:cNvSpPr>
          <p:nvPr>
            <p:ph idx="1"/>
          </p:nvPr>
        </p:nvSpPr>
        <p:spPr/>
        <p:txBody>
          <a:bodyPr/>
          <a:lstStyle/>
          <a:p>
            <a:pPr>
              <a:buFont typeface="Arial" panose="020B0604020202020204" pitchFamily="34" charset="0"/>
              <a:buChar char="•"/>
            </a:pPr>
            <a:r>
              <a:rPr lang="en-US" b="0" i="0">
                <a:effectLst/>
                <a:latin typeface="-apple-system"/>
              </a:rPr>
              <a:t>Actual and reported inflation have exhibited a similar linear growth trend</a:t>
            </a:r>
          </a:p>
          <a:p>
            <a:pPr>
              <a:buFont typeface="Arial" panose="020B0604020202020204" pitchFamily="34" charset="0"/>
              <a:buChar char="•"/>
            </a:pPr>
            <a:r>
              <a:rPr lang="en-US" b="0" i="0">
                <a:effectLst/>
                <a:latin typeface="-apple-system"/>
              </a:rPr>
              <a:t>Actual and reported inflation </a:t>
            </a:r>
            <a:r>
              <a:rPr lang="en-US">
                <a:latin typeface="-apple-system"/>
              </a:rPr>
              <a:t>increased at a similar rate till 2014, but the actual inflation increased at a higher rate from 2014 onwards. This was caused by the food and energy prices increasing at a higher rate than the rest of the basket of goods</a:t>
            </a:r>
          </a:p>
          <a:p>
            <a:pPr>
              <a:buFont typeface="Arial" panose="020B0604020202020204" pitchFamily="34" charset="0"/>
              <a:buChar char="•"/>
            </a:pPr>
            <a:r>
              <a:rPr lang="en-US">
                <a:latin typeface="-apple-system"/>
              </a:rPr>
              <a:t>The actual inflation percentage change is more volatile than the reported inflation percentage change</a:t>
            </a:r>
          </a:p>
          <a:p>
            <a:pPr>
              <a:buFont typeface="Arial" panose="020B0604020202020204" pitchFamily="34" charset="0"/>
              <a:buChar char="•"/>
            </a:pPr>
            <a:endParaRPr lang="en-US">
              <a:latin typeface="-apple-system"/>
            </a:endParaRPr>
          </a:p>
          <a:p>
            <a:pPr>
              <a:buFont typeface="Arial" panose="020B0604020202020204" pitchFamily="34" charset="0"/>
              <a:buChar char="•"/>
            </a:pPr>
            <a:endParaRPr lang="en-US"/>
          </a:p>
        </p:txBody>
      </p:sp>
    </p:spTree>
    <p:extLst>
      <p:ext uri="{BB962C8B-B14F-4D97-AF65-F5344CB8AC3E}">
        <p14:creationId xmlns:p14="http://schemas.microsoft.com/office/powerpoint/2010/main" val="2231035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59" name="Picture 5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61" name="Picture 6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63" name="Oval 6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65" name="Picture 6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67" name="Picture 6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69" name="Rectangle 6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218277-FA4E-28DD-364D-087D8C720ECE}"/>
              </a:ext>
            </a:extLst>
          </p:cNvPr>
          <p:cNvSpPr>
            <a:spLocks noGrp="1"/>
          </p:cNvSpPr>
          <p:nvPr>
            <p:ph type="title"/>
          </p:nvPr>
        </p:nvSpPr>
        <p:spPr>
          <a:xfrm>
            <a:off x="636916" y="4542503"/>
            <a:ext cx="9184606" cy="1179870"/>
          </a:xfrm>
        </p:spPr>
        <p:txBody>
          <a:bodyPr vert="horz" lIns="91440" tIns="45720" rIns="91440" bIns="45720" rtlCol="0" anchor="b">
            <a:normAutofit/>
          </a:bodyPr>
          <a:lstStyle/>
          <a:p>
            <a:pPr>
              <a:lnSpc>
                <a:spcPct val="90000"/>
              </a:lnSpc>
            </a:pPr>
            <a:r>
              <a:rPr lang="en-US" sz="4700"/>
              <a:t>Part 2 – CPI vs. Food &amp; Energy</a:t>
            </a:r>
          </a:p>
        </p:txBody>
      </p:sp>
      <p:pic>
        <p:nvPicPr>
          <p:cNvPr id="9" name="Picture 8" descr="Chart&#10;&#10;Description automatically generated">
            <a:extLst>
              <a:ext uri="{FF2B5EF4-FFF2-40B4-BE49-F238E27FC236}">
                <a16:creationId xmlns:a16="http://schemas.microsoft.com/office/drawing/2014/main" id="{D4A92D7D-CAEB-B029-A1D4-6B04155BF96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9797" y="141145"/>
            <a:ext cx="10085033" cy="4654631"/>
          </a:xfrm>
          <a:prstGeom prst="rect">
            <a:avLst/>
          </a:prstGeom>
        </p:spPr>
      </p:pic>
    </p:spTree>
    <p:extLst>
      <p:ext uri="{BB962C8B-B14F-4D97-AF65-F5344CB8AC3E}">
        <p14:creationId xmlns:p14="http://schemas.microsoft.com/office/powerpoint/2010/main" val="2488400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4" name="Picture 13">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8" name="Picture 17">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0" name="Picture 19">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2" name="Rectangle 21">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218277-FA4E-28DD-364D-087D8C720ECE}"/>
              </a:ext>
            </a:extLst>
          </p:cNvPr>
          <p:cNvSpPr>
            <a:spLocks noGrp="1"/>
          </p:cNvSpPr>
          <p:nvPr>
            <p:ph type="title"/>
          </p:nvPr>
        </p:nvSpPr>
        <p:spPr>
          <a:xfrm>
            <a:off x="636916" y="4542503"/>
            <a:ext cx="9184606" cy="1179870"/>
          </a:xfrm>
        </p:spPr>
        <p:txBody>
          <a:bodyPr vert="horz" lIns="91440" tIns="45720" rIns="91440" bIns="45720" rtlCol="0" anchor="b">
            <a:normAutofit/>
          </a:bodyPr>
          <a:lstStyle/>
          <a:p>
            <a:pPr>
              <a:lnSpc>
                <a:spcPct val="90000"/>
              </a:lnSpc>
            </a:pPr>
            <a:r>
              <a:rPr lang="en-US" sz="4700"/>
              <a:t>Part 2 – CPI vs. Food &amp; Energy</a:t>
            </a:r>
          </a:p>
        </p:txBody>
      </p:sp>
      <p:pic>
        <p:nvPicPr>
          <p:cNvPr id="9" name="Picture 8" descr="Graphical user interface, chart, line chart&#10;&#10;Description automatically generated">
            <a:extLst>
              <a:ext uri="{FF2B5EF4-FFF2-40B4-BE49-F238E27FC236}">
                <a16:creationId xmlns:a16="http://schemas.microsoft.com/office/drawing/2014/main" id="{23C9AA35-7FDE-0A64-211A-FF2B923A77B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592" y="135555"/>
            <a:ext cx="10150877" cy="4685020"/>
          </a:xfrm>
          <a:prstGeom prst="rect">
            <a:avLst/>
          </a:prstGeom>
        </p:spPr>
      </p:pic>
    </p:spTree>
    <p:extLst>
      <p:ext uri="{BB962C8B-B14F-4D97-AF65-F5344CB8AC3E}">
        <p14:creationId xmlns:p14="http://schemas.microsoft.com/office/powerpoint/2010/main" val="1350395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22" name="Picture 9">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3" name="Picture 11">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4" name="Oval 13">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5" name="Picture 15">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6" name="Picture 17">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7" name="Rectangle 19">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218277-FA4E-28DD-364D-087D8C720ECE}"/>
              </a:ext>
            </a:extLst>
          </p:cNvPr>
          <p:cNvSpPr>
            <a:spLocks noGrp="1"/>
          </p:cNvSpPr>
          <p:nvPr>
            <p:ph type="title"/>
          </p:nvPr>
        </p:nvSpPr>
        <p:spPr>
          <a:xfrm>
            <a:off x="636916" y="4542503"/>
            <a:ext cx="9184606" cy="1179870"/>
          </a:xfrm>
        </p:spPr>
        <p:txBody>
          <a:bodyPr vert="horz" lIns="91440" tIns="45720" rIns="91440" bIns="45720" rtlCol="0" anchor="b">
            <a:normAutofit/>
          </a:bodyPr>
          <a:lstStyle/>
          <a:p>
            <a:pPr>
              <a:lnSpc>
                <a:spcPct val="90000"/>
              </a:lnSpc>
            </a:pPr>
            <a:r>
              <a:rPr lang="en-US" sz="4700"/>
              <a:t>Part 2 – CPI vs. Food &amp; Energy</a:t>
            </a:r>
          </a:p>
        </p:txBody>
      </p:sp>
      <p:pic>
        <p:nvPicPr>
          <p:cNvPr id="7" name="Picture 6" descr="Chart, line chart&#10;&#10;Description automatically generated">
            <a:extLst>
              <a:ext uri="{FF2B5EF4-FFF2-40B4-BE49-F238E27FC236}">
                <a16:creationId xmlns:a16="http://schemas.microsoft.com/office/drawing/2014/main" id="{0B126C76-3FA8-8F76-B10A-75F37EC0EFF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6532" y="161269"/>
            <a:ext cx="10172102" cy="4694816"/>
          </a:xfrm>
          <a:prstGeom prst="rect">
            <a:avLst/>
          </a:prstGeom>
        </p:spPr>
      </p:pic>
    </p:spTree>
    <p:extLst>
      <p:ext uri="{BB962C8B-B14F-4D97-AF65-F5344CB8AC3E}">
        <p14:creationId xmlns:p14="http://schemas.microsoft.com/office/powerpoint/2010/main" val="837691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76" name="Picture 75">
            <a:extLst>
              <a:ext uri="{FF2B5EF4-FFF2-40B4-BE49-F238E27FC236}">
                <a16:creationId xmlns:a16="http://schemas.microsoft.com/office/drawing/2014/main" id="{94DDC893-E5EF-4CDE-B040-BA5B53AADD7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8" name="Picture 77">
            <a:extLst>
              <a:ext uri="{FF2B5EF4-FFF2-40B4-BE49-F238E27FC236}">
                <a16:creationId xmlns:a16="http://schemas.microsoft.com/office/drawing/2014/main" id="{85F1A06D-D369-4974-8208-56120C5E7A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80" name="Oval 79">
            <a:extLst>
              <a:ext uri="{FF2B5EF4-FFF2-40B4-BE49-F238E27FC236}">
                <a16:creationId xmlns:a16="http://schemas.microsoft.com/office/drawing/2014/main" id="{DAD27A50-88D7-4E2A-8488-F2879768A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82" name="Picture 81">
            <a:extLst>
              <a:ext uri="{FF2B5EF4-FFF2-40B4-BE49-F238E27FC236}">
                <a16:creationId xmlns:a16="http://schemas.microsoft.com/office/drawing/2014/main" id="{A47C6ACD-2325-48C6-B9F3-C21563A05E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84" name="Picture 83">
            <a:extLst>
              <a:ext uri="{FF2B5EF4-FFF2-40B4-BE49-F238E27FC236}">
                <a16:creationId xmlns:a16="http://schemas.microsoft.com/office/drawing/2014/main" id="{1081DF83-4F35-4560-87E6-0DE8AAAC33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86" name="Rectangle 85">
            <a:extLst>
              <a:ext uri="{FF2B5EF4-FFF2-40B4-BE49-F238E27FC236}">
                <a16:creationId xmlns:a16="http://schemas.microsoft.com/office/drawing/2014/main" id="{7C704F0F-1CD8-4DC1-AEE9-225958232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3218277-FA4E-28DD-364D-087D8C720ECE}"/>
              </a:ext>
            </a:extLst>
          </p:cNvPr>
          <p:cNvSpPr>
            <a:spLocks noGrp="1"/>
          </p:cNvSpPr>
          <p:nvPr>
            <p:ph type="title"/>
          </p:nvPr>
        </p:nvSpPr>
        <p:spPr>
          <a:xfrm>
            <a:off x="7658492" y="1388183"/>
            <a:ext cx="4037011" cy="4188315"/>
          </a:xfrm>
        </p:spPr>
        <p:txBody>
          <a:bodyPr vert="horz" lIns="91440" tIns="45720" rIns="91440" bIns="45720" rtlCol="0" anchor="ctr">
            <a:normAutofit/>
          </a:bodyPr>
          <a:lstStyle/>
          <a:p>
            <a:pPr algn="ctr">
              <a:lnSpc>
                <a:spcPct val="90000"/>
              </a:lnSpc>
            </a:pPr>
            <a:r>
              <a:rPr lang="en-US"/>
              <a:t>Correlation Analysis </a:t>
            </a:r>
            <a:br>
              <a:rPr lang="en-US"/>
            </a:br>
            <a:r>
              <a:rPr lang="en-US"/>
              <a:t>2012 – 2019 </a:t>
            </a:r>
            <a:br>
              <a:rPr lang="en-US"/>
            </a:br>
            <a:r>
              <a:rPr lang="en-US"/>
              <a:t>vs </a:t>
            </a:r>
            <a:br>
              <a:rPr lang="en-US"/>
            </a:br>
            <a:r>
              <a:rPr lang="en-US"/>
              <a:t>2020 - 2022</a:t>
            </a:r>
          </a:p>
        </p:txBody>
      </p:sp>
      <p:pic>
        <p:nvPicPr>
          <p:cNvPr id="18" name="Picture 17" descr="Chart, bar chart, histogram&#10;&#10;Description automatically generated">
            <a:extLst>
              <a:ext uri="{FF2B5EF4-FFF2-40B4-BE49-F238E27FC236}">
                <a16:creationId xmlns:a16="http://schemas.microsoft.com/office/drawing/2014/main" id="{3CEEDE09-F71A-CA50-6F3A-B12385AA50F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7847" y="70171"/>
            <a:ext cx="6177640" cy="3294742"/>
          </a:xfrm>
          <a:prstGeom prst="rect">
            <a:avLst/>
          </a:prstGeom>
        </p:spPr>
      </p:pic>
      <p:pic>
        <p:nvPicPr>
          <p:cNvPr id="22" name="Picture 21" descr="Chart, histogram&#10;&#10;Description automatically generated">
            <a:extLst>
              <a:ext uri="{FF2B5EF4-FFF2-40B4-BE49-F238E27FC236}">
                <a16:creationId xmlns:a16="http://schemas.microsoft.com/office/drawing/2014/main" id="{E80E7702-0651-601D-B414-A8090751A7A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3701" y="3511436"/>
            <a:ext cx="6177639" cy="3294742"/>
          </a:xfrm>
          <a:prstGeom prst="rect">
            <a:avLst/>
          </a:prstGeom>
        </p:spPr>
      </p:pic>
    </p:spTree>
    <p:extLst>
      <p:ext uri="{BB962C8B-B14F-4D97-AF65-F5344CB8AC3E}">
        <p14:creationId xmlns:p14="http://schemas.microsoft.com/office/powerpoint/2010/main" val="336081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617FC-AC89-1527-C7D8-6D82E812ED1E}"/>
              </a:ext>
            </a:extLst>
          </p:cNvPr>
          <p:cNvSpPr>
            <a:spLocks noGrp="1"/>
          </p:cNvSpPr>
          <p:nvPr>
            <p:ph type="title"/>
          </p:nvPr>
        </p:nvSpPr>
        <p:spPr/>
        <p:txBody>
          <a:bodyPr/>
          <a:lstStyle/>
          <a:p>
            <a:r>
              <a:rPr lang="en-US"/>
              <a:t>Part 3</a:t>
            </a:r>
          </a:p>
        </p:txBody>
      </p:sp>
      <p:pic>
        <p:nvPicPr>
          <p:cNvPr id="6" name="Picture 6" descr="Chart, line chart&#10;&#10;Description automatically generated">
            <a:extLst>
              <a:ext uri="{FF2B5EF4-FFF2-40B4-BE49-F238E27FC236}">
                <a16:creationId xmlns:a16="http://schemas.microsoft.com/office/drawing/2014/main" id="{D41BD28F-E21C-2C4F-6633-1F867EDABBCC}"/>
              </a:ext>
            </a:extLst>
          </p:cNvPr>
          <p:cNvPicPr>
            <a:picLocks noGrp="1" noChangeAspect="1"/>
          </p:cNvPicPr>
          <p:nvPr>
            <p:ph idx="1"/>
          </p:nvPr>
        </p:nvPicPr>
        <p:blipFill>
          <a:blip r:embed="rId2"/>
          <a:stretch>
            <a:fillRect/>
          </a:stretch>
        </p:blipFill>
        <p:spPr>
          <a:xfrm>
            <a:off x="4868488" y="1778"/>
            <a:ext cx="7265660" cy="3423204"/>
          </a:xfrm>
        </p:spPr>
      </p:pic>
      <p:pic>
        <p:nvPicPr>
          <p:cNvPr id="7" name="Picture 7">
            <a:extLst>
              <a:ext uri="{FF2B5EF4-FFF2-40B4-BE49-F238E27FC236}">
                <a16:creationId xmlns:a16="http://schemas.microsoft.com/office/drawing/2014/main" id="{CDB0A0BC-B35C-3B4D-2430-C84E48A96949}"/>
              </a:ext>
            </a:extLst>
          </p:cNvPr>
          <p:cNvPicPr>
            <a:picLocks noChangeAspect="1"/>
          </p:cNvPicPr>
          <p:nvPr/>
        </p:nvPicPr>
        <p:blipFill>
          <a:blip r:embed="rId3"/>
          <a:stretch>
            <a:fillRect/>
          </a:stretch>
        </p:blipFill>
        <p:spPr>
          <a:xfrm>
            <a:off x="40342" y="3481903"/>
            <a:ext cx="6530789" cy="3323196"/>
          </a:xfrm>
          <a:prstGeom prst="rect">
            <a:avLst/>
          </a:prstGeom>
        </p:spPr>
      </p:pic>
      <p:sp>
        <p:nvSpPr>
          <p:cNvPr id="3" name="TextBox 2">
            <a:extLst>
              <a:ext uri="{FF2B5EF4-FFF2-40B4-BE49-F238E27FC236}">
                <a16:creationId xmlns:a16="http://schemas.microsoft.com/office/drawing/2014/main" id="{769D0260-76D3-939C-E68B-EEA05BF38862}"/>
              </a:ext>
            </a:extLst>
          </p:cNvPr>
          <p:cNvSpPr txBox="1"/>
          <p:nvPr/>
        </p:nvSpPr>
        <p:spPr>
          <a:xfrm>
            <a:off x="6680729" y="5140853"/>
            <a:ext cx="387614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Bureau of Labor Statistics - Economy at a Glance:</a:t>
            </a:r>
          </a:p>
          <a:p>
            <a:r>
              <a:rPr lang="en-US">
                <a:ea typeface="+mn-lt"/>
                <a:cs typeface="+mn-lt"/>
                <a:hlinkClick r:id="rId4"/>
              </a:rPr>
              <a:t>https://www.bls.gov/eag/home.htm</a:t>
            </a:r>
            <a:endParaRPr lang="en-US"/>
          </a:p>
          <a:p>
            <a:pPr algn="l"/>
            <a:endParaRPr lang="en-US"/>
          </a:p>
        </p:txBody>
      </p:sp>
    </p:spTree>
    <p:extLst>
      <p:ext uri="{BB962C8B-B14F-4D97-AF65-F5344CB8AC3E}">
        <p14:creationId xmlns:p14="http://schemas.microsoft.com/office/powerpoint/2010/main" val="8713528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art, line chart&#10;&#10;Description automatically generated">
            <a:extLst>
              <a:ext uri="{FF2B5EF4-FFF2-40B4-BE49-F238E27FC236}">
                <a16:creationId xmlns:a16="http://schemas.microsoft.com/office/drawing/2014/main" id="{E3FDE69F-B997-9FFC-17A1-60FFA790044C}"/>
              </a:ext>
            </a:extLst>
          </p:cNvPr>
          <p:cNvPicPr>
            <a:picLocks noChangeAspect="1"/>
          </p:cNvPicPr>
          <p:nvPr/>
        </p:nvPicPr>
        <p:blipFill>
          <a:blip r:embed="rId2"/>
          <a:stretch>
            <a:fillRect/>
          </a:stretch>
        </p:blipFill>
        <p:spPr>
          <a:xfrm>
            <a:off x="4903694" y="3513130"/>
            <a:ext cx="7292788" cy="3350386"/>
          </a:xfrm>
          <a:prstGeom prst="rect">
            <a:avLst/>
          </a:prstGeom>
        </p:spPr>
      </p:pic>
      <p:pic>
        <p:nvPicPr>
          <p:cNvPr id="3" name="Picture 5" descr="Chart, histogram&#10;&#10;Description automatically generated">
            <a:extLst>
              <a:ext uri="{FF2B5EF4-FFF2-40B4-BE49-F238E27FC236}">
                <a16:creationId xmlns:a16="http://schemas.microsoft.com/office/drawing/2014/main" id="{F9FC501D-3C39-C029-1234-48F12D594CB5}"/>
              </a:ext>
            </a:extLst>
          </p:cNvPr>
          <p:cNvPicPr>
            <a:picLocks noChangeAspect="1"/>
          </p:cNvPicPr>
          <p:nvPr/>
        </p:nvPicPr>
        <p:blipFill>
          <a:blip r:embed="rId3"/>
          <a:stretch>
            <a:fillRect/>
          </a:stretch>
        </p:blipFill>
        <p:spPr>
          <a:xfrm>
            <a:off x="-4482" y="8067"/>
            <a:ext cx="6586817" cy="3513717"/>
          </a:xfrm>
          <a:prstGeom prst="rect">
            <a:avLst/>
          </a:prstGeom>
        </p:spPr>
      </p:pic>
    </p:spTree>
    <p:extLst>
      <p:ext uri="{BB962C8B-B14F-4D97-AF65-F5344CB8AC3E}">
        <p14:creationId xmlns:p14="http://schemas.microsoft.com/office/powerpoint/2010/main" val="17290807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Diagram&#10;&#10;Description automatically generated">
            <a:extLst>
              <a:ext uri="{FF2B5EF4-FFF2-40B4-BE49-F238E27FC236}">
                <a16:creationId xmlns:a16="http://schemas.microsoft.com/office/drawing/2014/main" id="{F9B78048-D381-A925-B553-3640B774C820}"/>
              </a:ext>
            </a:extLst>
          </p:cNvPr>
          <p:cNvPicPr>
            <a:picLocks noChangeAspect="1"/>
          </p:cNvPicPr>
          <p:nvPr/>
        </p:nvPicPr>
        <p:blipFill>
          <a:blip r:embed="rId2"/>
          <a:stretch>
            <a:fillRect/>
          </a:stretch>
        </p:blipFill>
        <p:spPr>
          <a:xfrm>
            <a:off x="4870076" y="3426762"/>
            <a:ext cx="7326405" cy="3377442"/>
          </a:xfrm>
          <a:prstGeom prst="rect">
            <a:avLst/>
          </a:prstGeom>
        </p:spPr>
      </p:pic>
      <p:pic>
        <p:nvPicPr>
          <p:cNvPr id="3" name="Picture 5" descr="A picture containing diagram&#10;&#10;Description automatically generated">
            <a:extLst>
              <a:ext uri="{FF2B5EF4-FFF2-40B4-BE49-F238E27FC236}">
                <a16:creationId xmlns:a16="http://schemas.microsoft.com/office/drawing/2014/main" id="{DECA01F6-ED44-B8F9-43B2-0383BFA6F145}"/>
              </a:ext>
            </a:extLst>
          </p:cNvPr>
          <p:cNvPicPr>
            <a:picLocks noChangeAspect="1"/>
          </p:cNvPicPr>
          <p:nvPr/>
        </p:nvPicPr>
        <p:blipFill>
          <a:blip r:embed="rId3"/>
          <a:stretch>
            <a:fillRect/>
          </a:stretch>
        </p:blipFill>
        <p:spPr>
          <a:xfrm>
            <a:off x="6725" y="51751"/>
            <a:ext cx="7348816" cy="3381527"/>
          </a:xfrm>
          <a:prstGeom prst="rect">
            <a:avLst/>
          </a:prstGeom>
        </p:spPr>
      </p:pic>
    </p:spTree>
    <p:extLst>
      <p:ext uri="{BB962C8B-B14F-4D97-AF65-F5344CB8AC3E}">
        <p14:creationId xmlns:p14="http://schemas.microsoft.com/office/powerpoint/2010/main" val="2888762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EE129-7A4D-21E2-7474-2ADC7953CA35}"/>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AA76D4C7-BB26-588B-1C10-10BF50135035}"/>
              </a:ext>
            </a:extLst>
          </p:cNvPr>
          <p:cNvSpPr>
            <a:spLocks noGrp="1"/>
          </p:cNvSpPr>
          <p:nvPr>
            <p:ph idx="1"/>
          </p:nvPr>
        </p:nvSpPr>
        <p:spPr/>
        <p:txBody>
          <a:bodyPr>
            <a:normAutofit fontScale="77500" lnSpcReduction="20000"/>
          </a:bodyPr>
          <a:lstStyle/>
          <a:p>
            <a:pPr marL="0" indent="0">
              <a:buNone/>
            </a:pPr>
            <a:r>
              <a:rPr lang="en-US"/>
              <a:t>From our three-part analysis we have concluded the following:</a:t>
            </a:r>
            <a:br>
              <a:rPr lang="en-US"/>
            </a:br>
            <a:endParaRPr lang="en-US"/>
          </a:p>
          <a:p>
            <a:pPr>
              <a:buFont typeface="Arial" panose="020B0604020202020204" pitchFamily="34" charset="0"/>
              <a:buChar char="•"/>
            </a:pPr>
            <a:r>
              <a:rPr lang="en-US"/>
              <a:t>Actual and reported inflation have a strong correlation.</a:t>
            </a:r>
          </a:p>
          <a:p>
            <a:pPr>
              <a:buFont typeface="Arial" panose="020B0604020202020204" pitchFamily="34" charset="0"/>
              <a:buChar char="•"/>
            </a:pPr>
            <a:r>
              <a:rPr lang="en-US"/>
              <a:t>Actual and reported inflation have exhibited a similar linear growth trend.</a:t>
            </a:r>
          </a:p>
          <a:p>
            <a:pPr>
              <a:buFont typeface="Arial" panose="020B0604020202020204" pitchFamily="34" charset="0"/>
              <a:buChar char="•"/>
            </a:pPr>
            <a:r>
              <a:rPr lang="en-US"/>
              <a:t>From 2012 to 2022, the price of food increased by approximately 60.</a:t>
            </a:r>
          </a:p>
          <a:p>
            <a:pPr>
              <a:buFont typeface="Arial" panose="020B0604020202020204" pitchFamily="34" charset="0"/>
              <a:buChar char="•"/>
            </a:pPr>
            <a:r>
              <a:rPr lang="en-US"/>
              <a:t>High inflationary times brings high correlations across all sectors.</a:t>
            </a:r>
          </a:p>
          <a:p>
            <a:pPr>
              <a:buFont typeface="Arial" panose="020B0604020202020204" pitchFamily="34" charset="0"/>
              <a:buChar char="•"/>
            </a:pPr>
            <a:r>
              <a:rPr lang="en-US"/>
              <a:t>Energy has a very volatile price movement and can therefore have a bigger influence of overall inflation if included in as part of analysis.</a:t>
            </a:r>
          </a:p>
          <a:p>
            <a:pPr>
              <a:buFont typeface="Arial" panose="020B0604020202020204" pitchFamily="34" charset="0"/>
              <a:buChar char="•"/>
            </a:pPr>
            <a:r>
              <a:rPr lang="en-US"/>
              <a:t>We can conclude that after 2020, the pandemic, we saw a large increase in prices across all sectors and triggering an inflationary trajectory that the economy faces today.</a:t>
            </a:r>
          </a:p>
          <a:p>
            <a:pPr>
              <a:buFont typeface="Arial" panose="020B0604020202020204" pitchFamily="34" charset="0"/>
              <a:buChar char="•"/>
            </a:pPr>
            <a:r>
              <a:rPr lang="en-US"/>
              <a:t>Prior to January of 2020 prices increased by between .1% and .18% on average per month regionally.</a:t>
            </a:r>
          </a:p>
          <a:p>
            <a:pPr>
              <a:buFont typeface="Arial" panose="020B0604020202020204" pitchFamily="34" charset="0"/>
              <a:buChar char="•"/>
            </a:pPr>
            <a:r>
              <a:rPr lang="en-US"/>
              <a:t>In the 2020s prices have increased by between .38% and .46% on average per month.</a:t>
            </a:r>
          </a:p>
        </p:txBody>
      </p:sp>
    </p:spTree>
    <p:extLst>
      <p:ext uri="{BB962C8B-B14F-4D97-AF65-F5344CB8AC3E}">
        <p14:creationId xmlns:p14="http://schemas.microsoft.com/office/powerpoint/2010/main" val="14345582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35344-C850-E6D9-EAA6-86713636B13A}"/>
              </a:ext>
            </a:extLst>
          </p:cNvPr>
          <p:cNvSpPr>
            <a:spLocks noGrp="1"/>
          </p:cNvSpPr>
          <p:nvPr>
            <p:ph type="title"/>
          </p:nvPr>
        </p:nvSpPr>
        <p:spPr/>
        <p:txBody>
          <a:bodyPr/>
          <a:lstStyle/>
          <a:p>
            <a:r>
              <a:rPr lang="en-US"/>
              <a:t>Additional Research Topics</a:t>
            </a:r>
          </a:p>
        </p:txBody>
      </p:sp>
      <p:sp>
        <p:nvSpPr>
          <p:cNvPr id="3" name="Content Placeholder 2">
            <a:extLst>
              <a:ext uri="{FF2B5EF4-FFF2-40B4-BE49-F238E27FC236}">
                <a16:creationId xmlns:a16="http://schemas.microsoft.com/office/drawing/2014/main" id="{69F206A8-5011-BCC2-AD3D-FBCA9AD181FF}"/>
              </a:ext>
            </a:extLst>
          </p:cNvPr>
          <p:cNvSpPr>
            <a:spLocks noGrp="1"/>
          </p:cNvSpPr>
          <p:nvPr>
            <p:ph idx="1"/>
          </p:nvPr>
        </p:nvSpPr>
        <p:spPr/>
        <p:txBody>
          <a:bodyPr/>
          <a:lstStyle/>
          <a:p>
            <a:pPr marL="0" indent="0">
              <a:buNone/>
            </a:pPr>
            <a:r>
              <a:rPr lang="en-US"/>
              <a:t>The impact of inflation can be further researched by investigating:</a:t>
            </a:r>
            <a:br>
              <a:rPr lang="en-US"/>
            </a:br>
            <a:endParaRPr lang="en-US"/>
          </a:p>
          <a:p>
            <a:pPr>
              <a:buFont typeface="Arial" panose="020B0604020202020204" pitchFamily="34" charset="0"/>
              <a:buChar char="•"/>
            </a:pPr>
            <a:r>
              <a:rPr lang="en-US"/>
              <a:t>The price changes of shelter over time</a:t>
            </a:r>
          </a:p>
          <a:p>
            <a:pPr>
              <a:buFont typeface="Arial" panose="020B0604020202020204" pitchFamily="34" charset="0"/>
              <a:buChar char="•"/>
            </a:pPr>
            <a:r>
              <a:rPr lang="en-US"/>
              <a:t>The price changes of medical care over time</a:t>
            </a:r>
          </a:p>
          <a:p>
            <a:pPr>
              <a:buFont typeface="Arial" panose="020B0604020202020204" pitchFamily="34" charset="0"/>
              <a:buChar char="•"/>
            </a:pPr>
            <a:r>
              <a:rPr lang="en-US"/>
              <a:t>The inflation trends, over time, during Democrat or Republican presidencies</a:t>
            </a:r>
          </a:p>
          <a:p>
            <a:pPr>
              <a:buFont typeface="Arial" panose="020B0604020202020204" pitchFamily="34" charset="0"/>
              <a:buChar char="•"/>
            </a:pPr>
            <a:r>
              <a:rPr lang="en-US"/>
              <a:t>The impact of inflation on the financial security of the average person</a:t>
            </a:r>
          </a:p>
        </p:txBody>
      </p:sp>
    </p:spTree>
    <p:extLst>
      <p:ext uri="{BB962C8B-B14F-4D97-AF65-F5344CB8AC3E}">
        <p14:creationId xmlns:p14="http://schemas.microsoft.com/office/powerpoint/2010/main" val="239176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9BECD-2E55-7789-6D07-6C861EA6AD4F}"/>
              </a:ext>
            </a:extLst>
          </p:cNvPr>
          <p:cNvSpPr>
            <a:spLocks noGrp="1"/>
          </p:cNvSpPr>
          <p:nvPr>
            <p:ph type="title"/>
          </p:nvPr>
        </p:nvSpPr>
        <p:spPr/>
        <p:txBody>
          <a:bodyPr/>
          <a:lstStyle/>
          <a:p>
            <a:r>
              <a:rPr lang="en-US"/>
              <a:t>Research Topic</a:t>
            </a:r>
          </a:p>
        </p:txBody>
      </p:sp>
      <p:sp>
        <p:nvSpPr>
          <p:cNvPr id="3" name="Content Placeholder 2">
            <a:extLst>
              <a:ext uri="{FF2B5EF4-FFF2-40B4-BE49-F238E27FC236}">
                <a16:creationId xmlns:a16="http://schemas.microsoft.com/office/drawing/2014/main" id="{E007EE45-CA27-7297-B306-E5B3558B0DFA}"/>
              </a:ext>
            </a:extLst>
          </p:cNvPr>
          <p:cNvSpPr>
            <a:spLocks noGrp="1"/>
          </p:cNvSpPr>
          <p:nvPr>
            <p:ph idx="1"/>
          </p:nvPr>
        </p:nvSpPr>
        <p:spPr>
          <a:xfrm>
            <a:off x="952631" y="2052918"/>
            <a:ext cx="10286738" cy="4195481"/>
          </a:xfrm>
        </p:spPr>
        <p:txBody>
          <a:bodyPr>
            <a:normAutofit fontScale="92500" lnSpcReduction="20000"/>
          </a:bodyPr>
          <a:lstStyle/>
          <a:p>
            <a:pPr marL="0" indent="0">
              <a:buNone/>
            </a:pPr>
            <a:r>
              <a:rPr lang="en-US" b="0" i="0">
                <a:effectLst/>
                <a:latin typeface="-apple-system"/>
              </a:rPr>
              <a:t>Our project is to uncover the difference between the reported and actual urban inflation. We will be using the CPI data, from the Bureau of Labor Statistics, with and without food and energy costs to answer this question. Additionally, we will also be analyzing the differences in inflation between the various US regions, compared to the national average, over time.</a:t>
            </a:r>
          </a:p>
          <a:p>
            <a:pPr marL="0" indent="0">
              <a:buNone/>
            </a:pPr>
            <a:endParaRPr lang="en-US">
              <a:latin typeface="-apple-system"/>
            </a:endParaRPr>
          </a:p>
          <a:p>
            <a:pPr marL="0" indent="0">
              <a:buNone/>
            </a:pPr>
            <a:endParaRPr lang="en-US">
              <a:latin typeface="-apple-system"/>
            </a:endParaRPr>
          </a:p>
          <a:p>
            <a:pPr marL="0" indent="0">
              <a:buNone/>
            </a:pPr>
            <a:r>
              <a:rPr lang="en-US">
                <a:latin typeface="-apple-system"/>
              </a:rPr>
              <a:t>Gabriel Edits: </a:t>
            </a:r>
            <a:r>
              <a:rPr lang="en-US" b="0" i="0">
                <a:effectLst/>
                <a:latin typeface="-apple-system"/>
              </a:rPr>
              <a:t>Our project is to </a:t>
            </a:r>
            <a:r>
              <a:rPr lang="en-US">
                <a:latin typeface="-apple-system"/>
              </a:rPr>
              <a:t>provide a deeper analysis of U.S. inflation from 2012 to 2022 by:</a:t>
            </a:r>
          </a:p>
          <a:p>
            <a:r>
              <a:rPr lang="en-US">
                <a:latin typeface="-apple-system"/>
              </a:rPr>
              <a:t>Source of our analysis is the Bureau of Labor Statistics (BLS)</a:t>
            </a:r>
          </a:p>
          <a:p>
            <a:r>
              <a:rPr lang="en-US" b="0" i="0">
                <a:effectLst/>
                <a:latin typeface="-apple-system"/>
              </a:rPr>
              <a:t>Using BLS, we pulled their reported CPI, Energy (Includes Oil), and Food pricing data.</a:t>
            </a:r>
          </a:p>
          <a:p>
            <a:r>
              <a:rPr lang="en-US">
                <a:latin typeface="-apple-system"/>
              </a:rPr>
              <a:t>Part 1: Reported vs. Actual Inflation (Includes Food &amp; Energy)</a:t>
            </a:r>
          </a:p>
          <a:p>
            <a:r>
              <a:rPr lang="en-US">
                <a:latin typeface="-apple-system"/>
              </a:rPr>
              <a:t>Part 2: Analyzed how each sector performed over the timeline </a:t>
            </a:r>
          </a:p>
          <a:p>
            <a:r>
              <a:rPr lang="en-US">
                <a:latin typeface="-apple-system"/>
              </a:rPr>
              <a:t>Part 3: Present our analysis in inflation across four U.S. regions compared to the national average</a:t>
            </a:r>
            <a:endParaRPr lang="en-US"/>
          </a:p>
        </p:txBody>
      </p:sp>
    </p:spTree>
    <p:extLst>
      <p:ext uri="{BB962C8B-B14F-4D97-AF65-F5344CB8AC3E}">
        <p14:creationId xmlns:p14="http://schemas.microsoft.com/office/powerpoint/2010/main" val="8303153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75F93-B09B-DC93-8D87-1E9A73167721}"/>
              </a:ext>
            </a:extLst>
          </p:cNvPr>
          <p:cNvSpPr>
            <a:spLocks noGrp="1"/>
          </p:cNvSpPr>
          <p:nvPr>
            <p:ph type="title"/>
          </p:nvPr>
        </p:nvSpPr>
        <p:spPr>
          <a:xfrm>
            <a:off x="1154956" y="1628155"/>
            <a:ext cx="8825657" cy="1915647"/>
          </a:xfrm>
        </p:spPr>
        <p:txBody>
          <a:bodyPr/>
          <a:lstStyle/>
          <a:p>
            <a:r>
              <a:rPr lang="en-US"/>
              <a:t>Questions?</a:t>
            </a:r>
          </a:p>
        </p:txBody>
      </p:sp>
      <p:sp>
        <p:nvSpPr>
          <p:cNvPr id="3" name="Text Placeholder 2">
            <a:extLst>
              <a:ext uri="{FF2B5EF4-FFF2-40B4-BE49-F238E27FC236}">
                <a16:creationId xmlns:a16="http://schemas.microsoft.com/office/drawing/2014/main" id="{0066E030-4CA9-78C1-173F-57C1566CED3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266820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2C626-3843-5041-BF65-C378BD752F1E}"/>
              </a:ext>
            </a:extLst>
          </p:cNvPr>
          <p:cNvSpPr>
            <a:spLocks noGrp="1"/>
          </p:cNvSpPr>
          <p:nvPr>
            <p:ph type="title"/>
          </p:nvPr>
        </p:nvSpPr>
        <p:spPr/>
        <p:txBody>
          <a:bodyPr/>
          <a:lstStyle/>
          <a:p>
            <a:r>
              <a:rPr lang="en-US"/>
              <a:t>Research Questions</a:t>
            </a:r>
          </a:p>
        </p:txBody>
      </p:sp>
      <p:sp>
        <p:nvSpPr>
          <p:cNvPr id="3" name="Content Placeholder 2">
            <a:extLst>
              <a:ext uri="{FF2B5EF4-FFF2-40B4-BE49-F238E27FC236}">
                <a16:creationId xmlns:a16="http://schemas.microsoft.com/office/drawing/2014/main" id="{DEBC6D7C-63B9-36C6-30BC-81B022C89A7E}"/>
              </a:ext>
            </a:extLst>
          </p:cNvPr>
          <p:cNvSpPr>
            <a:spLocks noGrp="1"/>
          </p:cNvSpPr>
          <p:nvPr>
            <p:ph idx="1"/>
          </p:nvPr>
        </p:nvSpPr>
        <p:spPr>
          <a:xfrm>
            <a:off x="1104293" y="1535333"/>
            <a:ext cx="8946541" cy="5158765"/>
          </a:xfrm>
        </p:spPr>
        <p:txBody>
          <a:bodyPr/>
          <a:lstStyle/>
          <a:p>
            <a:pPr marL="0" indent="0">
              <a:buNone/>
            </a:pPr>
            <a:r>
              <a:rPr lang="en-US"/>
              <a:t>The research question was further divided into three parts: </a:t>
            </a:r>
          </a:p>
          <a:p>
            <a:pPr marL="0" indent="0">
              <a:buNone/>
            </a:pPr>
            <a:br>
              <a:rPr lang="en-US"/>
            </a:br>
            <a:r>
              <a:rPr lang="en-US" b="1"/>
              <a:t>Part 1</a:t>
            </a:r>
          </a:p>
          <a:p>
            <a:pPr>
              <a:buFont typeface="Arial" panose="020B0604020202020204" pitchFamily="34" charset="0"/>
              <a:buChar char="•"/>
            </a:pPr>
            <a:r>
              <a:rPr lang="en-US"/>
              <a:t>The differences between the reported and the actual inflation on a national level.</a:t>
            </a:r>
          </a:p>
          <a:p>
            <a:pPr marL="0" indent="0">
              <a:buNone/>
            </a:pPr>
            <a:r>
              <a:rPr lang="en-US" b="1"/>
              <a:t>Part 2</a:t>
            </a:r>
          </a:p>
          <a:p>
            <a:pPr>
              <a:buFont typeface="Arial" panose="020B0604020202020204" pitchFamily="34" charset="0"/>
              <a:buChar char="•"/>
            </a:pPr>
            <a:r>
              <a:rPr lang="en-US"/>
              <a:t>What is the price movement for Food and Energy?</a:t>
            </a:r>
          </a:p>
          <a:p>
            <a:pPr>
              <a:buFont typeface="Arial" panose="020B0604020202020204" pitchFamily="34" charset="0"/>
              <a:buChar char="•"/>
            </a:pPr>
            <a:r>
              <a:rPr lang="en-US"/>
              <a:t>What is the correlation in price movements of Food, Energy, and All Sectors (Including and Excluding Food and Energy)?</a:t>
            </a:r>
          </a:p>
          <a:p>
            <a:pPr marL="0" indent="0">
              <a:buNone/>
            </a:pPr>
            <a:r>
              <a:rPr lang="en-US" b="1"/>
              <a:t>Part 3</a:t>
            </a:r>
          </a:p>
          <a:p>
            <a:pPr>
              <a:buFont typeface="Arial" panose="020B0604020202020204" pitchFamily="34" charset="0"/>
              <a:buChar char="•"/>
            </a:pPr>
            <a:r>
              <a:rPr lang="en-US"/>
              <a:t>What are the differences in inflation between the Midwest, Northeast, South and West region of the United States?</a:t>
            </a:r>
          </a:p>
        </p:txBody>
      </p:sp>
    </p:spTree>
    <p:extLst>
      <p:ext uri="{BB962C8B-B14F-4D97-AF65-F5344CB8AC3E}">
        <p14:creationId xmlns:p14="http://schemas.microsoft.com/office/powerpoint/2010/main" val="3927355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737AF-D9E3-4B62-D5C4-8F2F6BA8A78C}"/>
              </a:ext>
            </a:extLst>
          </p:cNvPr>
          <p:cNvSpPr>
            <a:spLocks noGrp="1"/>
          </p:cNvSpPr>
          <p:nvPr>
            <p:ph type="title"/>
          </p:nvPr>
        </p:nvSpPr>
        <p:spPr/>
        <p:txBody>
          <a:bodyPr/>
          <a:lstStyle/>
          <a:p>
            <a:r>
              <a:rPr lang="en-US"/>
              <a:t>Data</a:t>
            </a:r>
          </a:p>
        </p:txBody>
      </p:sp>
      <p:sp>
        <p:nvSpPr>
          <p:cNvPr id="3" name="Content Placeholder 2">
            <a:extLst>
              <a:ext uri="{FF2B5EF4-FFF2-40B4-BE49-F238E27FC236}">
                <a16:creationId xmlns:a16="http://schemas.microsoft.com/office/drawing/2014/main" id="{05737F09-57A0-7A9A-1F4A-6BB9DA58CA22}"/>
              </a:ext>
            </a:extLst>
          </p:cNvPr>
          <p:cNvSpPr>
            <a:spLocks noGrp="1"/>
          </p:cNvSpPr>
          <p:nvPr>
            <p:ph idx="1"/>
          </p:nvPr>
        </p:nvSpPr>
        <p:spPr>
          <a:xfrm>
            <a:off x="1103312" y="1417004"/>
            <a:ext cx="8946541" cy="3125654"/>
          </a:xfrm>
        </p:spPr>
        <p:txBody>
          <a:bodyPr vert="horz" lIns="91440" tIns="45720" rIns="91440" bIns="45720" rtlCol="0" anchor="t">
            <a:normAutofit/>
          </a:bodyPr>
          <a:lstStyle/>
          <a:p>
            <a:pPr>
              <a:buFont typeface="Wingdings 3" panose="020B0604020202020204" pitchFamily="34" charset="0"/>
              <a:buChar char=""/>
            </a:pPr>
            <a:r>
              <a:rPr lang="en-US">
                <a:ea typeface="+mj-lt"/>
                <a:cs typeface="+mj-lt"/>
              </a:rPr>
              <a:t>The data was sourced from the US Bureau of Labor Statistics. </a:t>
            </a:r>
          </a:p>
          <a:p>
            <a:pPr>
              <a:buClr>
                <a:srgbClr val="BCBCB2"/>
              </a:buClr>
              <a:buFont typeface="Wingdings 3" panose="020B0604020202020204" pitchFamily="34" charset="0"/>
              <a:buChar char=""/>
            </a:pPr>
            <a:r>
              <a:rPr lang="en-US">
                <a:ea typeface="+mj-lt"/>
                <a:cs typeface="+mj-lt"/>
              </a:rPr>
              <a:t>The data consists of CSVs of normalized consumer prices from the Midwest, Northeast, South and West regions of the United States. </a:t>
            </a:r>
          </a:p>
          <a:p>
            <a:pPr>
              <a:buClr>
                <a:srgbClr val="BCBCB2"/>
              </a:buClr>
              <a:buFont typeface="Wingdings 3" panose="020B0604020202020204" pitchFamily="34" charset="0"/>
              <a:buChar char=""/>
            </a:pPr>
            <a:r>
              <a:rPr lang="en-US">
                <a:ea typeface="+mj-lt"/>
                <a:cs typeface="+mj-lt"/>
              </a:rPr>
              <a:t>The data also consists of CSVs of United States National, Food, Energy and National minus Food and Energy normalized consumer prices. </a:t>
            </a:r>
          </a:p>
          <a:p>
            <a:pPr>
              <a:buClr>
                <a:srgbClr val="BCBCB2"/>
              </a:buClr>
              <a:buFont typeface="Wingdings 3" panose="020B0604020202020204" pitchFamily="34" charset="0"/>
              <a:buChar char=""/>
            </a:pPr>
            <a:r>
              <a:rPr lang="en-US">
                <a:ea typeface="+mj-lt"/>
                <a:cs typeface="+mj-lt"/>
              </a:rPr>
              <a:t>All of the data is from January 2012 to September 2022.</a:t>
            </a:r>
            <a:endParaRPr lang="en-US"/>
          </a:p>
          <a:p>
            <a:pPr>
              <a:buClr>
                <a:srgbClr val="BCBCB2"/>
              </a:buClr>
              <a:buFont typeface="Wingdings 3" panose="020B0604020202020204" pitchFamily="34" charset="0"/>
              <a:buChar char=""/>
            </a:pPr>
            <a:r>
              <a:rPr lang="en-US">
                <a:ea typeface="+mj-lt"/>
                <a:cs typeface="+mj-lt"/>
                <a:hlinkClick r:id="rId2"/>
              </a:rPr>
              <a:t>BLS Data</a:t>
            </a:r>
            <a:endParaRPr lang="en-US"/>
          </a:p>
        </p:txBody>
      </p:sp>
    </p:spTree>
    <p:extLst>
      <p:ext uri="{BB962C8B-B14F-4D97-AF65-F5344CB8AC3E}">
        <p14:creationId xmlns:p14="http://schemas.microsoft.com/office/powerpoint/2010/main" val="2007993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CB237-351B-CA3B-3E95-9AD8EF02E928}"/>
              </a:ext>
            </a:extLst>
          </p:cNvPr>
          <p:cNvSpPr>
            <a:spLocks noGrp="1"/>
          </p:cNvSpPr>
          <p:nvPr>
            <p:ph type="title"/>
          </p:nvPr>
        </p:nvSpPr>
        <p:spPr/>
        <p:txBody>
          <a:bodyPr/>
          <a:lstStyle/>
          <a:p>
            <a:r>
              <a:rPr lang="en-US"/>
              <a:t>Data Processing:</a:t>
            </a:r>
            <a:br>
              <a:rPr lang="en-US"/>
            </a:br>
            <a:r>
              <a:rPr lang="en-US" sz="3200" err="1"/>
              <a:t>DF_Processor</a:t>
            </a:r>
            <a:r>
              <a:rPr lang="en-US" sz="3200"/>
              <a:t> Class</a:t>
            </a:r>
          </a:p>
        </p:txBody>
      </p:sp>
      <p:sp>
        <p:nvSpPr>
          <p:cNvPr id="3" name="Content Placeholder 2">
            <a:extLst>
              <a:ext uri="{FF2B5EF4-FFF2-40B4-BE49-F238E27FC236}">
                <a16:creationId xmlns:a16="http://schemas.microsoft.com/office/drawing/2014/main" id="{64B48A15-73DE-475C-D35F-80D4D570F452}"/>
              </a:ext>
            </a:extLst>
          </p:cNvPr>
          <p:cNvSpPr>
            <a:spLocks noGrp="1"/>
          </p:cNvSpPr>
          <p:nvPr>
            <p:ph idx="1"/>
          </p:nvPr>
        </p:nvSpPr>
        <p:spPr>
          <a:xfrm>
            <a:off x="1103312" y="1340257"/>
            <a:ext cx="8946541" cy="4908142"/>
          </a:xfrm>
        </p:spPr>
        <p:txBody>
          <a:bodyPr vert="horz" lIns="91440" tIns="45720" rIns="91440" bIns="45720" rtlCol="0" anchor="t">
            <a:normAutofit/>
          </a:bodyPr>
          <a:lstStyle/>
          <a:p>
            <a:pPr marL="0" indent="0">
              <a:buClr>
                <a:srgbClr val="505046">
                  <a:lumMod val="40000"/>
                  <a:lumOff val="60000"/>
                </a:srgbClr>
              </a:buClr>
              <a:buNone/>
            </a:pPr>
            <a:endParaRPr lang="en-US">
              <a:ea typeface="+mj-lt"/>
              <a:cs typeface="+mj-lt"/>
            </a:endParaRPr>
          </a:p>
          <a:p>
            <a:pPr>
              <a:buClr>
                <a:srgbClr val="BCBCB2"/>
              </a:buClr>
            </a:pPr>
            <a:r>
              <a:rPr lang="en-US">
                <a:ea typeface="+mj-lt"/>
                <a:cs typeface="+mj-lt"/>
              </a:rPr>
              <a:t>This class reads, processes and returns both regional and non-regional CSVs as </a:t>
            </a:r>
            <a:r>
              <a:rPr lang="en-US" err="1">
                <a:ea typeface="+mj-lt"/>
                <a:cs typeface="+mj-lt"/>
              </a:rPr>
              <a:t>DataFrames</a:t>
            </a:r>
            <a:r>
              <a:rPr lang="en-US">
                <a:ea typeface="+mj-lt"/>
                <a:cs typeface="+mj-lt"/>
              </a:rPr>
              <a:t> from the Data directory. </a:t>
            </a:r>
            <a:endParaRPr lang="en-US"/>
          </a:p>
          <a:p>
            <a:pPr>
              <a:buClr>
                <a:srgbClr val="BCBCB2"/>
              </a:buClr>
            </a:pPr>
            <a:r>
              <a:rPr lang="en-US">
                <a:ea typeface="+mj-lt"/>
                <a:cs typeface="+mj-lt"/>
              </a:rPr>
              <a:t>The __</a:t>
            </a:r>
            <a:r>
              <a:rPr lang="en-US" err="1">
                <a:ea typeface="+mj-lt"/>
                <a:cs typeface="+mj-lt"/>
              </a:rPr>
              <a:t>init</a:t>
            </a:r>
            <a:r>
              <a:rPr lang="en-US">
                <a:ea typeface="+mj-lt"/>
                <a:cs typeface="+mj-lt"/>
              </a:rPr>
              <a:t>__ (constructor) method sets both the regional and non-regional CSV titles as class variables. </a:t>
            </a:r>
          </a:p>
          <a:p>
            <a:pPr>
              <a:buClr>
                <a:srgbClr val="BCBCB2"/>
              </a:buClr>
            </a:pPr>
            <a:r>
              <a:rPr lang="en-US">
                <a:ea typeface="+mj-lt"/>
                <a:cs typeface="+mj-lt"/>
              </a:rPr>
              <a:t>The </a:t>
            </a:r>
            <a:r>
              <a:rPr lang="en-US" err="1">
                <a:ea typeface="+mj-lt"/>
                <a:cs typeface="+mj-lt"/>
              </a:rPr>
              <a:t>get_dfs</a:t>
            </a:r>
            <a:r>
              <a:rPr lang="en-US">
                <a:ea typeface="+mj-lt"/>
                <a:cs typeface="+mj-lt"/>
              </a:rPr>
              <a:t> method takes in the </a:t>
            </a:r>
            <a:r>
              <a:rPr lang="en-US" err="1">
                <a:ea typeface="+mj-lt"/>
                <a:cs typeface="+mj-lt"/>
              </a:rPr>
              <a:t>is_regional</a:t>
            </a:r>
            <a:r>
              <a:rPr lang="en-US">
                <a:ea typeface="+mj-lt"/>
                <a:cs typeface="+mj-lt"/>
              </a:rPr>
              <a:t> </a:t>
            </a:r>
            <a:r>
              <a:rPr lang="en-US" err="1">
                <a:ea typeface="+mj-lt"/>
                <a:cs typeface="+mj-lt"/>
              </a:rPr>
              <a:t>boolean</a:t>
            </a:r>
            <a:r>
              <a:rPr lang="en-US">
                <a:ea typeface="+mj-lt"/>
                <a:cs typeface="+mj-lt"/>
              </a:rPr>
              <a:t> flag and outputs a list of all of the requested </a:t>
            </a:r>
            <a:r>
              <a:rPr lang="en-US" err="1">
                <a:ea typeface="+mj-lt"/>
                <a:cs typeface="+mj-lt"/>
              </a:rPr>
              <a:t>DataFrames</a:t>
            </a:r>
            <a:r>
              <a:rPr lang="en-US">
                <a:ea typeface="+mj-lt"/>
                <a:cs typeface="+mj-lt"/>
              </a:rPr>
              <a:t>. </a:t>
            </a:r>
          </a:p>
          <a:p>
            <a:pPr>
              <a:buClr>
                <a:srgbClr val="BCBCB2"/>
              </a:buClr>
            </a:pPr>
            <a:r>
              <a:rPr lang="en-US">
                <a:ea typeface="+mj-lt"/>
                <a:cs typeface="+mj-lt"/>
              </a:rPr>
              <a:t>The </a:t>
            </a:r>
            <a:r>
              <a:rPr lang="en-US" err="1">
                <a:ea typeface="+mj-lt"/>
                <a:cs typeface="+mj-lt"/>
              </a:rPr>
              <a:t>process_dfs</a:t>
            </a:r>
            <a:r>
              <a:rPr lang="en-US">
                <a:ea typeface="+mj-lt"/>
                <a:cs typeface="+mj-lt"/>
              </a:rPr>
              <a:t> method takes care of all the necessary </a:t>
            </a:r>
            <a:r>
              <a:rPr lang="en-US" err="1">
                <a:ea typeface="+mj-lt"/>
                <a:cs typeface="+mj-lt"/>
              </a:rPr>
              <a:t>DataFrame</a:t>
            </a:r>
            <a:r>
              <a:rPr lang="en-US">
                <a:ea typeface="+mj-lt"/>
                <a:cs typeface="+mj-lt"/>
              </a:rPr>
              <a:t> processing we need to get our data in the right form. </a:t>
            </a:r>
          </a:p>
          <a:p>
            <a:pPr>
              <a:buClr>
                <a:srgbClr val="BCBCB2"/>
              </a:buClr>
            </a:pPr>
            <a:r>
              <a:rPr lang="en-US">
                <a:ea typeface="+mj-lt"/>
                <a:cs typeface="+mj-lt"/>
              </a:rPr>
              <a:t>The </a:t>
            </a:r>
            <a:r>
              <a:rPr lang="en-US" err="1">
                <a:ea typeface="+mj-lt"/>
                <a:cs typeface="+mj-lt"/>
              </a:rPr>
              <a:t>get_regional_data</a:t>
            </a:r>
            <a:r>
              <a:rPr lang="en-US">
                <a:ea typeface="+mj-lt"/>
                <a:cs typeface="+mj-lt"/>
              </a:rPr>
              <a:t> method returns a list of the regional </a:t>
            </a:r>
            <a:r>
              <a:rPr lang="en-US" err="1">
                <a:ea typeface="+mj-lt"/>
                <a:cs typeface="+mj-lt"/>
              </a:rPr>
              <a:t>DataFrames</a:t>
            </a:r>
            <a:r>
              <a:rPr lang="en-US">
                <a:ea typeface="+mj-lt"/>
                <a:cs typeface="+mj-lt"/>
              </a:rPr>
              <a:t>. </a:t>
            </a:r>
          </a:p>
          <a:p>
            <a:pPr>
              <a:buClr>
                <a:srgbClr val="BCBCB2"/>
              </a:buClr>
            </a:pPr>
            <a:r>
              <a:rPr lang="en-US">
                <a:ea typeface="+mj-lt"/>
                <a:cs typeface="+mj-lt"/>
              </a:rPr>
              <a:t>And the </a:t>
            </a:r>
            <a:r>
              <a:rPr lang="en-US" err="1">
                <a:ea typeface="+mj-lt"/>
                <a:cs typeface="+mj-lt"/>
              </a:rPr>
              <a:t>get_non_regional_data</a:t>
            </a:r>
            <a:r>
              <a:rPr lang="en-US">
                <a:ea typeface="+mj-lt"/>
                <a:cs typeface="+mj-lt"/>
              </a:rPr>
              <a:t> returns a list of the non-regional </a:t>
            </a:r>
            <a:r>
              <a:rPr lang="en-US" err="1">
                <a:ea typeface="+mj-lt"/>
                <a:cs typeface="+mj-lt"/>
              </a:rPr>
              <a:t>DataFrames</a:t>
            </a:r>
            <a:r>
              <a:rPr lang="en-US">
                <a:ea typeface="+mj-lt"/>
                <a:cs typeface="+mj-lt"/>
              </a:rPr>
              <a:t>.</a:t>
            </a:r>
            <a:endParaRPr lang="en-US"/>
          </a:p>
        </p:txBody>
      </p:sp>
    </p:spTree>
    <p:extLst>
      <p:ext uri="{BB962C8B-B14F-4D97-AF65-F5344CB8AC3E}">
        <p14:creationId xmlns:p14="http://schemas.microsoft.com/office/powerpoint/2010/main" val="1732413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16EE1-32DA-B00E-B521-A7405AB16AD4}"/>
              </a:ext>
            </a:extLst>
          </p:cNvPr>
          <p:cNvSpPr>
            <a:spLocks noGrp="1"/>
          </p:cNvSpPr>
          <p:nvPr>
            <p:ph type="title"/>
          </p:nvPr>
        </p:nvSpPr>
        <p:spPr/>
        <p:txBody>
          <a:bodyPr/>
          <a:lstStyle/>
          <a:p>
            <a:r>
              <a:rPr lang="en-US"/>
              <a:t>Data Processing:</a:t>
            </a:r>
            <a:br>
              <a:rPr lang="en-US"/>
            </a:br>
            <a:r>
              <a:rPr lang="en-US" sz="3200"/>
              <a:t>Report</a:t>
            </a:r>
          </a:p>
        </p:txBody>
      </p:sp>
      <p:pic>
        <p:nvPicPr>
          <p:cNvPr id="5" name="Picture 5">
            <a:extLst>
              <a:ext uri="{FF2B5EF4-FFF2-40B4-BE49-F238E27FC236}">
                <a16:creationId xmlns:a16="http://schemas.microsoft.com/office/drawing/2014/main" id="{FC03CA62-707F-7C76-B0CF-D23029880D2B}"/>
              </a:ext>
            </a:extLst>
          </p:cNvPr>
          <p:cNvPicPr>
            <a:picLocks noChangeAspect="1"/>
          </p:cNvPicPr>
          <p:nvPr/>
        </p:nvPicPr>
        <p:blipFill>
          <a:blip r:embed="rId2"/>
          <a:stretch>
            <a:fillRect/>
          </a:stretch>
        </p:blipFill>
        <p:spPr>
          <a:xfrm>
            <a:off x="470357" y="1698941"/>
            <a:ext cx="3910869" cy="2166361"/>
          </a:xfrm>
          <a:prstGeom prst="rect">
            <a:avLst/>
          </a:prstGeom>
        </p:spPr>
      </p:pic>
      <p:pic>
        <p:nvPicPr>
          <p:cNvPr id="6" name="Picture 6" descr="Table&#10;&#10;Description automatically generated">
            <a:extLst>
              <a:ext uri="{FF2B5EF4-FFF2-40B4-BE49-F238E27FC236}">
                <a16:creationId xmlns:a16="http://schemas.microsoft.com/office/drawing/2014/main" id="{44CCDFCB-616E-9559-C738-A7D8A1B652C0}"/>
              </a:ext>
            </a:extLst>
          </p:cNvPr>
          <p:cNvPicPr>
            <a:picLocks noChangeAspect="1"/>
          </p:cNvPicPr>
          <p:nvPr/>
        </p:nvPicPr>
        <p:blipFill>
          <a:blip r:embed="rId3"/>
          <a:stretch>
            <a:fillRect/>
          </a:stretch>
        </p:blipFill>
        <p:spPr>
          <a:xfrm>
            <a:off x="4505120" y="1611426"/>
            <a:ext cx="4453587" cy="2253679"/>
          </a:xfrm>
          <a:prstGeom prst="rect">
            <a:avLst/>
          </a:prstGeom>
        </p:spPr>
      </p:pic>
      <p:pic>
        <p:nvPicPr>
          <p:cNvPr id="7" name="Picture 7" descr="Chart, bar chart, square&#10;&#10;Description automatically generated">
            <a:extLst>
              <a:ext uri="{FF2B5EF4-FFF2-40B4-BE49-F238E27FC236}">
                <a16:creationId xmlns:a16="http://schemas.microsoft.com/office/drawing/2014/main" id="{65A5757D-3932-9876-26EF-FB9303DC0EE9}"/>
              </a:ext>
            </a:extLst>
          </p:cNvPr>
          <p:cNvPicPr>
            <a:picLocks noChangeAspect="1"/>
          </p:cNvPicPr>
          <p:nvPr/>
        </p:nvPicPr>
        <p:blipFill>
          <a:blip r:embed="rId4"/>
          <a:stretch>
            <a:fillRect/>
          </a:stretch>
        </p:blipFill>
        <p:spPr>
          <a:xfrm>
            <a:off x="9066155" y="1609009"/>
            <a:ext cx="3039228" cy="2263996"/>
          </a:xfrm>
          <a:prstGeom prst="rect">
            <a:avLst/>
          </a:prstGeom>
        </p:spPr>
      </p:pic>
      <p:pic>
        <p:nvPicPr>
          <p:cNvPr id="8" name="Picture 8" descr="Table&#10;&#10;Description automatically generated">
            <a:extLst>
              <a:ext uri="{FF2B5EF4-FFF2-40B4-BE49-F238E27FC236}">
                <a16:creationId xmlns:a16="http://schemas.microsoft.com/office/drawing/2014/main" id="{219CE9E0-FBBA-8C79-1E91-1A8A3320A333}"/>
              </a:ext>
            </a:extLst>
          </p:cNvPr>
          <p:cNvPicPr>
            <a:picLocks noChangeAspect="1"/>
          </p:cNvPicPr>
          <p:nvPr/>
        </p:nvPicPr>
        <p:blipFill>
          <a:blip r:embed="rId5"/>
          <a:stretch>
            <a:fillRect/>
          </a:stretch>
        </p:blipFill>
        <p:spPr>
          <a:xfrm>
            <a:off x="7141969" y="3975079"/>
            <a:ext cx="4557746" cy="2756216"/>
          </a:xfrm>
          <a:prstGeom prst="rect">
            <a:avLst/>
          </a:prstGeom>
        </p:spPr>
      </p:pic>
      <p:pic>
        <p:nvPicPr>
          <p:cNvPr id="9" name="Picture 9" descr="Graphical user interface&#10;&#10;Description automatically generated">
            <a:extLst>
              <a:ext uri="{FF2B5EF4-FFF2-40B4-BE49-F238E27FC236}">
                <a16:creationId xmlns:a16="http://schemas.microsoft.com/office/drawing/2014/main" id="{313123F7-7091-1FF3-9FB3-D7062CFD8A92}"/>
              </a:ext>
            </a:extLst>
          </p:cNvPr>
          <p:cNvPicPr>
            <a:picLocks noChangeAspect="1"/>
          </p:cNvPicPr>
          <p:nvPr/>
        </p:nvPicPr>
        <p:blipFill>
          <a:blip r:embed="rId6"/>
          <a:stretch>
            <a:fillRect/>
          </a:stretch>
        </p:blipFill>
        <p:spPr>
          <a:xfrm>
            <a:off x="470357" y="3973859"/>
            <a:ext cx="6443559" cy="993448"/>
          </a:xfrm>
          <a:prstGeom prst="rect">
            <a:avLst/>
          </a:prstGeom>
        </p:spPr>
      </p:pic>
      <p:pic>
        <p:nvPicPr>
          <p:cNvPr id="10" name="Picture 10" descr="Graphical user interface, application, Word&#10;&#10;Description automatically generated">
            <a:extLst>
              <a:ext uri="{FF2B5EF4-FFF2-40B4-BE49-F238E27FC236}">
                <a16:creationId xmlns:a16="http://schemas.microsoft.com/office/drawing/2014/main" id="{66F4C507-9457-90A9-3871-FD7AF8413054}"/>
              </a:ext>
            </a:extLst>
          </p:cNvPr>
          <p:cNvPicPr>
            <a:picLocks noChangeAspect="1"/>
          </p:cNvPicPr>
          <p:nvPr/>
        </p:nvPicPr>
        <p:blipFill>
          <a:blip r:embed="rId7"/>
          <a:stretch>
            <a:fillRect/>
          </a:stretch>
        </p:blipFill>
        <p:spPr>
          <a:xfrm>
            <a:off x="1111752" y="5076330"/>
            <a:ext cx="5166250" cy="1644635"/>
          </a:xfrm>
          <a:prstGeom prst="rect">
            <a:avLst/>
          </a:prstGeom>
        </p:spPr>
      </p:pic>
    </p:spTree>
    <p:extLst>
      <p:ext uri="{BB962C8B-B14F-4D97-AF65-F5344CB8AC3E}">
        <p14:creationId xmlns:p14="http://schemas.microsoft.com/office/powerpoint/2010/main" val="2023268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22E85-4F93-CC62-3DDB-6A5F44426166}"/>
              </a:ext>
            </a:extLst>
          </p:cNvPr>
          <p:cNvSpPr>
            <a:spLocks noGrp="1"/>
          </p:cNvSpPr>
          <p:nvPr>
            <p:ph type="title"/>
          </p:nvPr>
        </p:nvSpPr>
        <p:spPr>
          <a:xfrm>
            <a:off x="646111" y="452718"/>
            <a:ext cx="10343942" cy="1400530"/>
          </a:xfrm>
        </p:spPr>
        <p:txBody>
          <a:bodyPr/>
          <a:lstStyle/>
          <a:p>
            <a:r>
              <a:rPr lang="en-US"/>
              <a:t>Part 1: </a:t>
            </a:r>
            <a:br>
              <a:rPr lang="en-US"/>
            </a:br>
            <a:r>
              <a:rPr lang="en-US"/>
              <a:t>Reported vs Actual Inflation(National)</a:t>
            </a:r>
            <a:br>
              <a:rPr lang="en-US"/>
            </a:br>
            <a:endParaRPr lang="en-US"/>
          </a:p>
        </p:txBody>
      </p:sp>
      <p:sp>
        <p:nvSpPr>
          <p:cNvPr id="3" name="Content Placeholder 2">
            <a:extLst>
              <a:ext uri="{FF2B5EF4-FFF2-40B4-BE49-F238E27FC236}">
                <a16:creationId xmlns:a16="http://schemas.microsoft.com/office/drawing/2014/main" id="{B6EBC53F-9D49-E8A7-7864-1603D074B501}"/>
              </a:ext>
            </a:extLst>
          </p:cNvPr>
          <p:cNvSpPr>
            <a:spLocks noGrp="1"/>
          </p:cNvSpPr>
          <p:nvPr>
            <p:ph idx="1"/>
          </p:nvPr>
        </p:nvSpPr>
        <p:spPr/>
        <p:txBody>
          <a:bodyPr/>
          <a:lstStyle/>
          <a:p>
            <a:endParaRPr lang="en-US"/>
          </a:p>
        </p:txBody>
      </p:sp>
      <p:pic>
        <p:nvPicPr>
          <p:cNvPr id="9" name="Picture 8">
            <a:extLst>
              <a:ext uri="{FF2B5EF4-FFF2-40B4-BE49-F238E27FC236}">
                <a16:creationId xmlns:a16="http://schemas.microsoft.com/office/drawing/2014/main" id="{BC6DC902-A4B3-4CD0-2BCE-C2BB0DBEC595}"/>
              </a:ext>
            </a:extLst>
          </p:cNvPr>
          <p:cNvPicPr>
            <a:picLocks noChangeAspect="1"/>
          </p:cNvPicPr>
          <p:nvPr/>
        </p:nvPicPr>
        <p:blipFill rotWithShape="1">
          <a:blip r:embed="rId2"/>
          <a:srcRect b="1713"/>
          <a:stretch/>
        </p:blipFill>
        <p:spPr>
          <a:xfrm>
            <a:off x="1017571" y="1984076"/>
            <a:ext cx="9404723" cy="4330460"/>
          </a:xfrm>
          <a:prstGeom prst="rect">
            <a:avLst/>
          </a:prstGeom>
        </p:spPr>
      </p:pic>
    </p:spTree>
    <p:extLst>
      <p:ext uri="{BB962C8B-B14F-4D97-AF65-F5344CB8AC3E}">
        <p14:creationId xmlns:p14="http://schemas.microsoft.com/office/powerpoint/2010/main" val="555022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A7A253A-756D-873B-C65F-ADFD9225D2BD}"/>
              </a:ext>
            </a:extLst>
          </p:cNvPr>
          <p:cNvPicPr>
            <a:picLocks noChangeAspect="1"/>
          </p:cNvPicPr>
          <p:nvPr/>
        </p:nvPicPr>
        <p:blipFill>
          <a:blip r:embed="rId2"/>
          <a:stretch>
            <a:fillRect/>
          </a:stretch>
        </p:blipFill>
        <p:spPr>
          <a:xfrm>
            <a:off x="128322" y="116634"/>
            <a:ext cx="6859073" cy="3181019"/>
          </a:xfrm>
          <a:prstGeom prst="rect">
            <a:avLst/>
          </a:prstGeom>
        </p:spPr>
      </p:pic>
    </p:spTree>
    <p:extLst>
      <p:ext uri="{BB962C8B-B14F-4D97-AF65-F5344CB8AC3E}">
        <p14:creationId xmlns:p14="http://schemas.microsoft.com/office/powerpoint/2010/main" val="519897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D4D9EC7-5549-BE4B-CC04-E480F0166CDD}"/>
              </a:ext>
            </a:extLst>
          </p:cNvPr>
          <p:cNvPicPr>
            <a:picLocks noChangeAspect="1"/>
          </p:cNvPicPr>
          <p:nvPr/>
        </p:nvPicPr>
        <p:blipFill rotWithShape="1">
          <a:blip r:embed="rId2"/>
          <a:srcRect r="1237" b="2243"/>
          <a:stretch/>
        </p:blipFill>
        <p:spPr>
          <a:xfrm>
            <a:off x="1005957" y="1923690"/>
            <a:ext cx="9419681" cy="4308454"/>
          </a:xfrm>
          <a:prstGeom prst="rect">
            <a:avLst/>
          </a:prstGeom>
        </p:spPr>
      </p:pic>
    </p:spTree>
    <p:extLst>
      <p:ext uri="{BB962C8B-B14F-4D97-AF65-F5344CB8AC3E}">
        <p14:creationId xmlns:p14="http://schemas.microsoft.com/office/powerpoint/2010/main" val="40464064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Application>Microsoft Office PowerPoint</Application>
  <PresentationFormat>Widescreen</PresentationFormat>
  <Slides>20</Slides>
  <Notes>0</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Ion</vt:lpstr>
      <vt:lpstr>The Real Impact of Inflation</vt:lpstr>
      <vt:lpstr>Research Topic</vt:lpstr>
      <vt:lpstr>Research Questions</vt:lpstr>
      <vt:lpstr>Data</vt:lpstr>
      <vt:lpstr>Data Processing: DF_Processor Class</vt:lpstr>
      <vt:lpstr>Data Processing: Report</vt:lpstr>
      <vt:lpstr>Part 1:  Reported vs Actual Inflation(National) </vt:lpstr>
      <vt:lpstr>PowerPoint Presentation</vt:lpstr>
      <vt:lpstr>PowerPoint Presentation</vt:lpstr>
      <vt:lpstr>Explanation</vt:lpstr>
      <vt:lpstr>Part 2 – CPI vs. Food &amp; Energy</vt:lpstr>
      <vt:lpstr>Part 2 – CPI vs. Food &amp; Energy</vt:lpstr>
      <vt:lpstr>Part 2 – CPI vs. Food &amp; Energy</vt:lpstr>
      <vt:lpstr>Correlation Analysis  2012 – 2019  vs  2020 - 2022</vt:lpstr>
      <vt:lpstr>Part 3</vt:lpstr>
      <vt:lpstr>PowerPoint Presentation</vt:lpstr>
      <vt:lpstr>PowerPoint Presentation</vt:lpstr>
      <vt:lpstr>Conclusion</vt:lpstr>
      <vt:lpstr>Additional Research Topics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Sami Naeem</dc:creator>
  <cp:revision>1</cp:revision>
  <dcterms:created xsi:type="dcterms:W3CDTF">2022-11-08T00:48:08Z</dcterms:created>
  <dcterms:modified xsi:type="dcterms:W3CDTF">2022-11-08T23:23:19Z</dcterms:modified>
</cp:coreProperties>
</file>

<file path=docProps/thumbnail.jpeg>
</file>